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305" r:id="rId5"/>
    <p:sldId id="296" r:id="rId6"/>
    <p:sldId id="306" r:id="rId7"/>
    <p:sldId id="259" r:id="rId8"/>
    <p:sldId id="311" r:id="rId9"/>
    <p:sldId id="317" r:id="rId10"/>
    <p:sldId id="318" r:id="rId11"/>
    <p:sldId id="322" r:id="rId12"/>
    <p:sldId id="323" r:id="rId13"/>
    <p:sldId id="324" r:id="rId14"/>
    <p:sldId id="325" r:id="rId15"/>
    <p:sldId id="326" r:id="rId16"/>
    <p:sldId id="319" r:id="rId17"/>
    <p:sldId id="327" r:id="rId18"/>
    <p:sldId id="328" r:id="rId19"/>
    <p:sldId id="329" r:id="rId20"/>
    <p:sldId id="330" r:id="rId21"/>
    <p:sldId id="332" r:id="rId22"/>
    <p:sldId id="331" r:id="rId23"/>
    <p:sldId id="320" r:id="rId24"/>
    <p:sldId id="310" r:id="rId25"/>
    <p:sldId id="31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879" autoAdjust="0"/>
  </p:normalViewPr>
  <p:slideViewPr>
    <p:cSldViewPr snapToGrid="0">
      <p:cViewPr>
        <p:scale>
          <a:sx n="78" d="100"/>
          <a:sy n="78" d="100"/>
        </p:scale>
        <p:origin x="82"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eet KUMAR" userId="2245ce1c70b861a8" providerId="LiveId" clId="{298CEAE3-8188-48BE-845E-6449120E29A5}"/>
    <pc:docChg chg="undo custSel addSld delSld modSld sldOrd">
      <pc:chgData name="vineet KUMAR" userId="2245ce1c70b861a8" providerId="LiveId" clId="{298CEAE3-8188-48BE-845E-6449120E29A5}" dt="2022-12-10T06:36:19.028" v="505" actId="403"/>
      <pc:docMkLst>
        <pc:docMk/>
      </pc:docMkLst>
      <pc:sldChg chg="modSp mod">
        <pc:chgData name="vineet KUMAR" userId="2245ce1c70b861a8" providerId="LiveId" clId="{298CEAE3-8188-48BE-845E-6449120E29A5}" dt="2022-12-09T19:19:39.849" v="35" actId="20577"/>
        <pc:sldMkLst>
          <pc:docMk/>
          <pc:sldMk cId="3446797337" sldId="259"/>
        </pc:sldMkLst>
        <pc:spChg chg="mod">
          <ac:chgData name="vineet KUMAR" userId="2245ce1c70b861a8" providerId="LiveId" clId="{298CEAE3-8188-48BE-845E-6449120E29A5}" dt="2022-12-09T19:19:32.187" v="20" actId="20577"/>
          <ac:spMkLst>
            <pc:docMk/>
            <pc:sldMk cId="3446797337" sldId="259"/>
            <ac:spMk id="2" creationId="{8460295B-54B9-4937-90E3-BAB9CE69E30B}"/>
          </ac:spMkLst>
        </pc:spChg>
        <pc:spChg chg="mod">
          <ac:chgData name="vineet KUMAR" userId="2245ce1c70b861a8" providerId="LiveId" clId="{298CEAE3-8188-48BE-845E-6449120E29A5}" dt="2022-12-09T19:19:39.849" v="35" actId="20577"/>
          <ac:spMkLst>
            <pc:docMk/>
            <pc:sldMk cId="3446797337" sldId="259"/>
            <ac:spMk id="4" creationId="{D51A6D85-3837-435F-A342-5A3F98172B12}"/>
          </ac:spMkLst>
        </pc:spChg>
      </pc:sldChg>
      <pc:sldChg chg="del">
        <pc:chgData name="vineet KUMAR" userId="2245ce1c70b861a8" providerId="LiveId" clId="{298CEAE3-8188-48BE-845E-6449120E29A5}" dt="2022-12-09T19:29:05.442" v="253" actId="47"/>
        <pc:sldMkLst>
          <pc:docMk/>
          <pc:sldMk cId="2985610029" sldId="294"/>
        </pc:sldMkLst>
      </pc:sldChg>
      <pc:sldChg chg="modSp mod">
        <pc:chgData name="vineet KUMAR" userId="2245ce1c70b861a8" providerId="LiveId" clId="{298CEAE3-8188-48BE-845E-6449120E29A5}" dt="2022-12-10T06:36:19.028" v="505" actId="403"/>
        <pc:sldMkLst>
          <pc:docMk/>
          <pc:sldMk cId="1859527893" sldId="296"/>
        </pc:sldMkLst>
        <pc:spChg chg="mod">
          <ac:chgData name="vineet KUMAR" userId="2245ce1c70b861a8" providerId="LiveId" clId="{298CEAE3-8188-48BE-845E-6449120E29A5}" dt="2022-12-10T06:36:19.028" v="505" actId="403"/>
          <ac:spMkLst>
            <pc:docMk/>
            <pc:sldMk cId="1859527893" sldId="296"/>
            <ac:spMk id="3" creationId="{22788C46-D0BC-4307-AE55-7601A139E7CB}"/>
          </ac:spMkLst>
        </pc:spChg>
      </pc:sldChg>
      <pc:sldChg chg="modSp mod">
        <pc:chgData name="vineet KUMAR" userId="2245ce1c70b861a8" providerId="LiveId" clId="{298CEAE3-8188-48BE-845E-6449120E29A5}" dt="2022-12-09T19:39:40.413" v="447"/>
        <pc:sldMkLst>
          <pc:docMk/>
          <pc:sldMk cId="1732999477" sldId="306"/>
        </pc:sldMkLst>
        <pc:spChg chg="mod">
          <ac:chgData name="vineet KUMAR" userId="2245ce1c70b861a8" providerId="LiveId" clId="{298CEAE3-8188-48BE-845E-6449120E29A5}" dt="2022-12-09T19:19:19.049" v="2" actId="1076"/>
          <ac:spMkLst>
            <pc:docMk/>
            <pc:sldMk cId="1732999477" sldId="306"/>
            <ac:spMk id="3" creationId="{1A585715-2793-160B-269E-D9516C84D73A}"/>
          </ac:spMkLst>
        </pc:spChg>
        <pc:spChg chg="mod">
          <ac:chgData name="vineet KUMAR" userId="2245ce1c70b861a8" providerId="LiveId" clId="{298CEAE3-8188-48BE-845E-6449120E29A5}" dt="2022-12-09T19:39:40.413" v="447"/>
          <ac:spMkLst>
            <pc:docMk/>
            <pc:sldMk cId="1732999477" sldId="306"/>
            <ac:spMk id="4" creationId="{A3609A75-5E9A-C165-5A1D-764F9E96B722}"/>
          </ac:spMkLst>
        </pc:spChg>
      </pc:sldChg>
      <pc:sldChg chg="del">
        <pc:chgData name="vineet KUMAR" userId="2245ce1c70b861a8" providerId="LiveId" clId="{298CEAE3-8188-48BE-845E-6449120E29A5}" dt="2022-12-09T19:32:29.144" v="295" actId="47"/>
        <pc:sldMkLst>
          <pc:docMk/>
          <pc:sldMk cId="2276839930" sldId="307"/>
        </pc:sldMkLst>
      </pc:sldChg>
      <pc:sldChg chg="del">
        <pc:chgData name="vineet KUMAR" userId="2245ce1c70b861a8" providerId="LiveId" clId="{298CEAE3-8188-48BE-845E-6449120E29A5}" dt="2022-12-09T19:32:30.638" v="296" actId="47"/>
        <pc:sldMkLst>
          <pc:docMk/>
          <pc:sldMk cId="971989334" sldId="308"/>
        </pc:sldMkLst>
      </pc:sldChg>
      <pc:sldChg chg="del">
        <pc:chgData name="vineet KUMAR" userId="2245ce1c70b861a8" providerId="LiveId" clId="{298CEAE3-8188-48BE-845E-6449120E29A5}" dt="2022-12-09T19:29:15.450" v="255" actId="47"/>
        <pc:sldMkLst>
          <pc:docMk/>
          <pc:sldMk cId="3619058363" sldId="309"/>
        </pc:sldMkLst>
      </pc:sldChg>
      <pc:sldChg chg="delSp modSp mod">
        <pc:chgData name="vineet KUMAR" userId="2245ce1c70b861a8" providerId="LiveId" clId="{298CEAE3-8188-48BE-845E-6449120E29A5}" dt="2022-12-09T19:39:50.984" v="448"/>
        <pc:sldMkLst>
          <pc:docMk/>
          <pc:sldMk cId="520700503" sldId="310"/>
        </pc:sldMkLst>
        <pc:spChg chg="del mod">
          <ac:chgData name="vineet KUMAR" userId="2245ce1c70b861a8" providerId="LiveId" clId="{298CEAE3-8188-48BE-845E-6449120E29A5}" dt="2022-12-09T19:27:29.038" v="209" actId="478"/>
          <ac:spMkLst>
            <pc:docMk/>
            <pc:sldMk cId="520700503" sldId="310"/>
            <ac:spMk id="2" creationId="{69554157-869F-9BBE-CFCF-717129CA6907}"/>
          </ac:spMkLst>
        </pc:spChg>
        <pc:spChg chg="mod">
          <ac:chgData name="vineet KUMAR" userId="2245ce1c70b861a8" providerId="LiveId" clId="{298CEAE3-8188-48BE-845E-6449120E29A5}" dt="2022-12-09T19:27:37.968" v="214" actId="403"/>
          <ac:spMkLst>
            <pc:docMk/>
            <pc:sldMk cId="520700503" sldId="310"/>
            <ac:spMk id="3" creationId="{DC9AC05D-560D-1665-8879-549C0B4EDE5C}"/>
          </ac:spMkLst>
        </pc:spChg>
        <pc:spChg chg="mod">
          <ac:chgData name="vineet KUMAR" userId="2245ce1c70b861a8" providerId="LiveId" clId="{298CEAE3-8188-48BE-845E-6449120E29A5}" dt="2022-12-09T19:39:50.984" v="448"/>
          <ac:spMkLst>
            <pc:docMk/>
            <pc:sldMk cId="520700503" sldId="310"/>
            <ac:spMk id="4" creationId="{8EF088D1-E89A-FD55-EB44-49411774536D}"/>
          </ac:spMkLst>
        </pc:spChg>
      </pc:sldChg>
      <pc:sldChg chg="addSp delSp modSp mod">
        <pc:chgData name="vineet KUMAR" userId="2245ce1c70b861a8" providerId="LiveId" clId="{298CEAE3-8188-48BE-845E-6449120E29A5}" dt="2022-12-09T19:21:12.528" v="89" actId="20577"/>
        <pc:sldMkLst>
          <pc:docMk/>
          <pc:sldMk cId="941015171" sldId="311"/>
        </pc:sldMkLst>
        <pc:spChg chg="mod">
          <ac:chgData name="vineet KUMAR" userId="2245ce1c70b861a8" providerId="LiveId" clId="{298CEAE3-8188-48BE-845E-6449120E29A5}" dt="2022-12-09T19:21:12.528" v="89" actId="20577"/>
          <ac:spMkLst>
            <pc:docMk/>
            <pc:sldMk cId="941015171" sldId="311"/>
            <ac:spMk id="2" creationId="{800B4516-A78C-D69C-2051-684BD2AB4940}"/>
          </ac:spMkLst>
        </pc:spChg>
        <pc:spChg chg="mod">
          <ac:chgData name="vineet KUMAR" userId="2245ce1c70b861a8" providerId="LiveId" clId="{298CEAE3-8188-48BE-845E-6449120E29A5}" dt="2022-12-09T19:21:03.866" v="79" actId="20577"/>
          <ac:spMkLst>
            <pc:docMk/>
            <pc:sldMk cId="941015171" sldId="311"/>
            <ac:spMk id="4" creationId="{21D9DF05-D04B-F9CE-FC13-DEDFBD7A9507}"/>
          </ac:spMkLst>
        </pc:spChg>
        <pc:spChg chg="add del mod">
          <ac:chgData name="vineet KUMAR" userId="2245ce1c70b861a8" providerId="LiveId" clId="{298CEAE3-8188-48BE-845E-6449120E29A5}" dt="2022-12-09T19:20:45.467" v="51"/>
          <ac:spMkLst>
            <pc:docMk/>
            <pc:sldMk cId="941015171" sldId="311"/>
            <ac:spMk id="7" creationId="{9ADD0DA1-A3AD-E794-3933-C498DAC5D9C1}"/>
          </ac:spMkLst>
        </pc:spChg>
        <pc:graphicFrameChg chg="del">
          <ac:chgData name="vineet KUMAR" userId="2245ce1c70b861a8" providerId="LiveId" clId="{298CEAE3-8188-48BE-845E-6449120E29A5}" dt="2022-12-09T19:20:17.342" v="36" actId="478"/>
          <ac:graphicFrameMkLst>
            <pc:docMk/>
            <pc:sldMk cId="941015171" sldId="311"/>
            <ac:graphicFrameMk id="6" creationId="{04E3C183-7D16-18CC-89F3-EFCB21A47EDD}"/>
          </ac:graphicFrameMkLst>
        </pc:graphicFrameChg>
        <pc:graphicFrameChg chg="add del mod modGraphic">
          <ac:chgData name="vineet KUMAR" userId="2245ce1c70b861a8" providerId="LiveId" clId="{298CEAE3-8188-48BE-845E-6449120E29A5}" dt="2022-12-09T19:20:29.617" v="40"/>
          <ac:graphicFrameMkLst>
            <pc:docMk/>
            <pc:sldMk cId="941015171" sldId="311"/>
            <ac:graphicFrameMk id="8" creationId="{D755A529-22BE-98A0-A0E8-5140821D45D3}"/>
          </ac:graphicFrameMkLst>
        </pc:graphicFrameChg>
        <pc:graphicFrameChg chg="add del mod">
          <ac:chgData name="vineet KUMAR" userId="2245ce1c70b861a8" providerId="LiveId" clId="{298CEAE3-8188-48BE-845E-6449120E29A5}" dt="2022-12-09T19:20:33.312" v="42"/>
          <ac:graphicFrameMkLst>
            <pc:docMk/>
            <pc:sldMk cId="941015171" sldId="311"/>
            <ac:graphicFrameMk id="9" creationId="{C691A858-B18A-A913-BBA7-4FBF96BDE1EE}"/>
          </ac:graphicFrameMkLst>
        </pc:graphicFrameChg>
        <pc:graphicFrameChg chg="add del mod">
          <ac:chgData name="vineet KUMAR" userId="2245ce1c70b861a8" providerId="LiveId" clId="{298CEAE3-8188-48BE-845E-6449120E29A5}" dt="2022-12-09T19:20:36.680" v="44"/>
          <ac:graphicFrameMkLst>
            <pc:docMk/>
            <pc:sldMk cId="941015171" sldId="311"/>
            <ac:graphicFrameMk id="10" creationId="{0A13B0B9-6CBC-8D26-C84C-302BBBC2BB8E}"/>
          </ac:graphicFrameMkLst>
        </pc:graphicFrameChg>
        <pc:graphicFrameChg chg="add del mod">
          <ac:chgData name="vineet KUMAR" userId="2245ce1c70b861a8" providerId="LiveId" clId="{298CEAE3-8188-48BE-845E-6449120E29A5}" dt="2022-12-09T19:20:40.342" v="46"/>
          <ac:graphicFrameMkLst>
            <pc:docMk/>
            <pc:sldMk cId="941015171" sldId="311"/>
            <ac:graphicFrameMk id="11" creationId="{4A70009E-B514-3049-E45F-4513002EB8A8}"/>
          </ac:graphicFrameMkLst>
        </pc:graphicFrameChg>
        <pc:graphicFrameChg chg="add del mod">
          <ac:chgData name="vineet KUMAR" userId="2245ce1c70b861a8" providerId="LiveId" clId="{298CEAE3-8188-48BE-845E-6449120E29A5}" dt="2022-12-09T19:20:45.275" v="50"/>
          <ac:graphicFrameMkLst>
            <pc:docMk/>
            <pc:sldMk cId="941015171" sldId="311"/>
            <ac:graphicFrameMk id="13" creationId="{7E3415F3-4AA2-866A-693B-076688284D7A}"/>
          </ac:graphicFrameMkLst>
        </pc:graphicFrameChg>
        <pc:graphicFrameChg chg="add mod modGraphic">
          <ac:chgData name="vineet KUMAR" userId="2245ce1c70b861a8" providerId="LiveId" clId="{298CEAE3-8188-48BE-845E-6449120E29A5}" dt="2022-12-09T19:20:53.648" v="54" actId="14100"/>
          <ac:graphicFrameMkLst>
            <pc:docMk/>
            <pc:sldMk cId="941015171" sldId="311"/>
            <ac:graphicFrameMk id="14" creationId="{A21F33D3-C6D3-7570-FDED-B23E61FFAC7B}"/>
          </ac:graphicFrameMkLst>
        </pc:graphicFrameChg>
        <pc:picChg chg="add del">
          <ac:chgData name="vineet KUMAR" userId="2245ce1c70b861a8" providerId="LiveId" clId="{298CEAE3-8188-48BE-845E-6449120E29A5}" dt="2022-12-09T19:20:43.211" v="48"/>
          <ac:picMkLst>
            <pc:docMk/>
            <pc:sldMk cId="941015171" sldId="311"/>
            <ac:picMk id="12" creationId="{056BE3B9-6024-EB0C-1787-D62082905C1B}"/>
          </ac:picMkLst>
        </pc:picChg>
      </pc:sldChg>
      <pc:sldChg chg="addSp delSp modSp del mod">
        <pc:chgData name="vineet KUMAR" userId="2245ce1c70b861a8" providerId="LiveId" clId="{298CEAE3-8188-48BE-845E-6449120E29A5}" dt="2022-12-09T19:22:27.522" v="128" actId="2696"/>
        <pc:sldMkLst>
          <pc:docMk/>
          <pc:sldMk cId="871201397" sldId="312"/>
        </pc:sldMkLst>
        <pc:spChg chg="del">
          <ac:chgData name="vineet KUMAR" userId="2245ce1c70b861a8" providerId="LiveId" clId="{298CEAE3-8188-48BE-845E-6449120E29A5}" dt="2022-12-09T19:22:14.818" v="127" actId="478"/>
          <ac:spMkLst>
            <pc:docMk/>
            <pc:sldMk cId="871201397" sldId="312"/>
            <ac:spMk id="2" creationId="{1450712D-83C9-7B91-F708-5D07E4C2815D}"/>
          </ac:spMkLst>
        </pc:spChg>
        <pc:spChg chg="add mod">
          <ac:chgData name="vineet KUMAR" userId="2245ce1c70b861a8" providerId="LiveId" clId="{298CEAE3-8188-48BE-845E-6449120E29A5}" dt="2022-12-09T19:22:14.818" v="127" actId="478"/>
          <ac:spMkLst>
            <pc:docMk/>
            <pc:sldMk cId="871201397" sldId="312"/>
            <ac:spMk id="7" creationId="{E83428E0-B2D3-4EF9-1AB0-B031739D788E}"/>
          </ac:spMkLst>
        </pc:spChg>
        <pc:graphicFrameChg chg="modGraphic">
          <ac:chgData name="vineet KUMAR" userId="2245ce1c70b861a8" providerId="LiveId" clId="{298CEAE3-8188-48BE-845E-6449120E29A5}" dt="2022-12-09T19:22:01.683" v="126" actId="6549"/>
          <ac:graphicFrameMkLst>
            <pc:docMk/>
            <pc:sldMk cId="871201397" sldId="312"/>
            <ac:graphicFrameMk id="6" creationId="{3B4F3B47-5D90-6680-2EE4-D15F8C55D228}"/>
          </ac:graphicFrameMkLst>
        </pc:graphicFrameChg>
      </pc:sldChg>
      <pc:sldChg chg="del">
        <pc:chgData name="vineet KUMAR" userId="2245ce1c70b861a8" providerId="LiveId" clId="{298CEAE3-8188-48BE-845E-6449120E29A5}" dt="2022-12-09T19:29:02.351" v="252" actId="47"/>
        <pc:sldMkLst>
          <pc:docMk/>
          <pc:sldMk cId="2068121164" sldId="313"/>
        </pc:sldMkLst>
      </pc:sldChg>
      <pc:sldChg chg="del">
        <pc:chgData name="vineet KUMAR" userId="2245ce1c70b861a8" providerId="LiveId" clId="{298CEAE3-8188-48BE-845E-6449120E29A5}" dt="2022-12-09T19:32:24.261" v="294" actId="47"/>
        <pc:sldMkLst>
          <pc:docMk/>
          <pc:sldMk cId="1563980609" sldId="314"/>
        </pc:sldMkLst>
      </pc:sldChg>
      <pc:sldChg chg="del">
        <pc:chgData name="vineet KUMAR" userId="2245ce1c70b861a8" providerId="LiveId" clId="{298CEAE3-8188-48BE-845E-6449120E29A5}" dt="2022-12-09T19:29:09.640" v="254" actId="47"/>
        <pc:sldMkLst>
          <pc:docMk/>
          <pc:sldMk cId="58893715" sldId="315"/>
        </pc:sldMkLst>
      </pc:sldChg>
      <pc:sldChg chg="addSp delSp modSp mod">
        <pc:chgData name="vineet KUMAR" userId="2245ce1c70b861a8" providerId="LiveId" clId="{298CEAE3-8188-48BE-845E-6449120E29A5}" dt="2022-12-09T19:26:56.702" v="203" actId="1076"/>
        <pc:sldMkLst>
          <pc:docMk/>
          <pc:sldMk cId="2790251853" sldId="316"/>
        </pc:sldMkLst>
        <pc:spChg chg="mod">
          <ac:chgData name="vineet KUMAR" userId="2245ce1c70b861a8" providerId="LiveId" clId="{298CEAE3-8188-48BE-845E-6449120E29A5}" dt="2022-12-09T19:26:53.377" v="202" actId="1076"/>
          <ac:spMkLst>
            <pc:docMk/>
            <pc:sldMk cId="2790251853" sldId="316"/>
            <ac:spMk id="5" creationId="{AAF5CF3F-E5EF-5769-3F83-24ADB4412BBF}"/>
          </ac:spMkLst>
        </pc:spChg>
        <pc:spChg chg="add mod">
          <ac:chgData name="vineet KUMAR" userId="2245ce1c70b861a8" providerId="LiveId" clId="{298CEAE3-8188-48BE-845E-6449120E29A5}" dt="2022-12-09T19:26:56.702" v="203" actId="1076"/>
          <ac:spMkLst>
            <pc:docMk/>
            <pc:sldMk cId="2790251853" sldId="316"/>
            <ac:spMk id="6" creationId="{891CA973-9E5D-C5EF-B5D3-1AC806311FF0}"/>
          </ac:spMkLst>
        </pc:spChg>
        <pc:graphicFrameChg chg="add del mod">
          <ac:chgData name="vineet KUMAR" userId="2245ce1c70b861a8" providerId="LiveId" clId="{298CEAE3-8188-48BE-845E-6449120E29A5}" dt="2022-12-09T19:25:01.680" v="167" actId="478"/>
          <ac:graphicFrameMkLst>
            <pc:docMk/>
            <pc:sldMk cId="2790251853" sldId="316"/>
            <ac:graphicFrameMk id="3" creationId="{4B7FF5B9-6808-F8A3-E937-5901F2BFA521}"/>
          </ac:graphicFrameMkLst>
        </pc:graphicFrameChg>
      </pc:sldChg>
      <pc:sldChg chg="modSp add mod ord">
        <pc:chgData name="vineet KUMAR" userId="2245ce1c70b861a8" providerId="LiveId" clId="{298CEAE3-8188-48BE-845E-6449120E29A5}" dt="2022-12-10T06:36:01.401" v="500" actId="20577"/>
        <pc:sldMkLst>
          <pc:docMk/>
          <pc:sldMk cId="937058091" sldId="317"/>
        </pc:sldMkLst>
        <pc:spChg chg="mod">
          <ac:chgData name="vineet KUMAR" userId="2245ce1c70b861a8" providerId="LiveId" clId="{298CEAE3-8188-48BE-845E-6449120E29A5}" dt="2022-12-10T06:36:01.401" v="500" actId="20577"/>
          <ac:spMkLst>
            <pc:docMk/>
            <pc:sldMk cId="937058091" sldId="317"/>
            <ac:spMk id="2" creationId="{8460295B-54B9-4937-90E3-BAB9CE69E30B}"/>
          </ac:spMkLst>
        </pc:spChg>
        <pc:spChg chg="mod">
          <ac:chgData name="vineet KUMAR" userId="2245ce1c70b861a8" providerId="LiveId" clId="{298CEAE3-8188-48BE-845E-6449120E29A5}" dt="2022-12-09T19:21:55.514" v="125" actId="20577"/>
          <ac:spMkLst>
            <pc:docMk/>
            <pc:sldMk cId="937058091" sldId="317"/>
            <ac:spMk id="4" creationId="{D51A6D85-3837-435F-A342-5A3F98172B12}"/>
          </ac:spMkLst>
        </pc:spChg>
      </pc:sldChg>
      <pc:sldChg chg="addSp delSp modSp add mod ord">
        <pc:chgData name="vineet KUMAR" userId="2245ce1c70b861a8" providerId="LiveId" clId="{298CEAE3-8188-48BE-845E-6449120E29A5}" dt="2022-12-10T06:34:29.257" v="465" actId="1076"/>
        <pc:sldMkLst>
          <pc:docMk/>
          <pc:sldMk cId="1376556328" sldId="318"/>
        </pc:sldMkLst>
        <pc:spChg chg="mod">
          <ac:chgData name="vineet KUMAR" userId="2245ce1c70b861a8" providerId="LiveId" clId="{298CEAE3-8188-48BE-845E-6449120E29A5}" dt="2022-12-10T06:34:29.257" v="465" actId="1076"/>
          <ac:spMkLst>
            <pc:docMk/>
            <pc:sldMk cId="1376556328" sldId="318"/>
            <ac:spMk id="2" creationId="{800B4516-A78C-D69C-2051-684BD2AB4940}"/>
          </ac:spMkLst>
        </pc:spChg>
        <pc:spChg chg="add del mod">
          <ac:chgData name="vineet KUMAR" userId="2245ce1c70b861a8" providerId="LiveId" clId="{298CEAE3-8188-48BE-845E-6449120E29A5}" dt="2022-12-09T19:23:17.400" v="135" actId="931"/>
          <ac:spMkLst>
            <pc:docMk/>
            <pc:sldMk cId="1376556328" sldId="318"/>
            <ac:spMk id="6" creationId="{24215F98-FB5B-6216-7440-B150189903A2}"/>
          </ac:spMkLst>
        </pc:spChg>
        <pc:spChg chg="add del mod">
          <ac:chgData name="vineet KUMAR" userId="2245ce1c70b861a8" providerId="LiveId" clId="{298CEAE3-8188-48BE-845E-6449120E29A5}" dt="2022-12-10T06:33:59.414" v="459"/>
          <ac:spMkLst>
            <pc:docMk/>
            <pc:sldMk cId="1376556328" sldId="318"/>
            <ac:spMk id="6" creationId="{FB09B543-8C13-4DAA-537C-8F27B40D2155}"/>
          </ac:spMkLst>
        </pc:spChg>
        <pc:graphicFrameChg chg="del mod modGraphic">
          <ac:chgData name="vineet KUMAR" userId="2245ce1c70b861a8" providerId="LiveId" clId="{298CEAE3-8188-48BE-845E-6449120E29A5}" dt="2022-12-09T19:22:51.602" v="134" actId="478"/>
          <ac:graphicFrameMkLst>
            <pc:docMk/>
            <pc:sldMk cId="1376556328" sldId="318"/>
            <ac:graphicFrameMk id="14" creationId="{A21F33D3-C6D3-7570-FDED-B23E61FFAC7B}"/>
          </ac:graphicFrameMkLst>
        </pc:graphicFrameChg>
        <pc:picChg chg="add del mod">
          <ac:chgData name="vineet KUMAR" userId="2245ce1c70b861a8" providerId="LiveId" clId="{298CEAE3-8188-48BE-845E-6449120E29A5}" dt="2022-12-10T06:33:58.589" v="458" actId="478"/>
          <ac:picMkLst>
            <pc:docMk/>
            <pc:sldMk cId="1376556328" sldId="318"/>
            <ac:picMk id="8" creationId="{94E0D0E2-DADD-600E-8D17-AD63E030F0DA}"/>
          </ac:picMkLst>
        </pc:picChg>
        <pc:picChg chg="add mod">
          <ac:chgData name="vineet KUMAR" userId="2245ce1c70b861a8" providerId="LiveId" clId="{298CEAE3-8188-48BE-845E-6449120E29A5}" dt="2022-12-10T06:34:17.014" v="464" actId="14100"/>
          <ac:picMkLst>
            <pc:docMk/>
            <pc:sldMk cId="1376556328" sldId="318"/>
            <ac:picMk id="9" creationId="{5853F49E-A74C-90EA-A65D-BC6E64D86BC1}"/>
          </ac:picMkLst>
        </pc:picChg>
        <pc:picChg chg="add del mod">
          <ac:chgData name="vineet KUMAR" userId="2245ce1c70b861a8" providerId="LiveId" clId="{298CEAE3-8188-48BE-845E-6449120E29A5}" dt="2022-12-09T19:29:29.932" v="256" actId="478"/>
          <ac:picMkLst>
            <pc:docMk/>
            <pc:sldMk cId="1376556328" sldId="318"/>
            <ac:picMk id="10" creationId="{CA0D1F1C-BF66-7994-7E13-FC8999F39799}"/>
          </ac:picMkLst>
        </pc:picChg>
        <pc:picChg chg="add del mod">
          <ac:chgData name="vineet KUMAR" userId="2245ce1c70b861a8" providerId="LiveId" clId="{298CEAE3-8188-48BE-845E-6449120E29A5}" dt="2022-12-09T19:29:32.454" v="258" actId="478"/>
          <ac:picMkLst>
            <pc:docMk/>
            <pc:sldMk cId="1376556328" sldId="318"/>
            <ac:picMk id="12" creationId="{E57350EC-8B1B-33CD-4A30-AA1B16FAAB61}"/>
          </ac:picMkLst>
        </pc:picChg>
        <pc:picChg chg="add del mod">
          <ac:chgData name="vineet KUMAR" userId="2245ce1c70b861a8" providerId="LiveId" clId="{298CEAE3-8188-48BE-845E-6449120E29A5}" dt="2022-12-09T19:29:31.110" v="257" actId="478"/>
          <ac:picMkLst>
            <pc:docMk/>
            <pc:sldMk cId="1376556328" sldId="318"/>
            <ac:picMk id="15" creationId="{73115C36-4497-2CDB-A2C5-1E1CD3D9430B}"/>
          </ac:picMkLst>
        </pc:picChg>
      </pc:sldChg>
      <pc:sldChg chg="addSp delSp modSp add mod ord">
        <pc:chgData name="vineet KUMAR" userId="2245ce1c70b861a8" providerId="LiveId" clId="{298CEAE3-8188-48BE-845E-6449120E29A5}" dt="2022-12-09T19:28:58.114" v="251" actId="20577"/>
        <pc:sldMkLst>
          <pc:docMk/>
          <pc:sldMk cId="2623618155" sldId="319"/>
        </pc:sldMkLst>
        <pc:spChg chg="mod">
          <ac:chgData name="vineet KUMAR" userId="2245ce1c70b861a8" providerId="LiveId" clId="{298CEAE3-8188-48BE-845E-6449120E29A5}" dt="2022-12-09T19:28:58.114" v="251" actId="20577"/>
          <ac:spMkLst>
            <pc:docMk/>
            <pc:sldMk cId="2623618155" sldId="319"/>
            <ac:spMk id="2" creationId="{8460295B-54B9-4937-90E3-BAB9CE69E30B}"/>
          </ac:spMkLst>
        </pc:spChg>
        <pc:spChg chg="del mod">
          <ac:chgData name="vineet KUMAR" userId="2245ce1c70b861a8" providerId="LiveId" clId="{298CEAE3-8188-48BE-845E-6449120E29A5}" dt="2022-12-09T19:28:15.738" v="233" actId="478"/>
          <ac:spMkLst>
            <pc:docMk/>
            <pc:sldMk cId="2623618155" sldId="319"/>
            <ac:spMk id="4" creationId="{D51A6D85-3837-435F-A342-5A3F98172B12}"/>
          </ac:spMkLst>
        </pc:spChg>
        <pc:spChg chg="add del mod">
          <ac:chgData name="vineet KUMAR" userId="2245ce1c70b861a8" providerId="LiveId" clId="{298CEAE3-8188-48BE-845E-6449120E29A5}" dt="2022-12-09T19:28:23.215" v="234" actId="478"/>
          <ac:spMkLst>
            <pc:docMk/>
            <pc:sldMk cId="2623618155" sldId="319"/>
            <ac:spMk id="5" creationId="{89829515-D5C9-5E11-3F00-AEEF842FAF86}"/>
          </ac:spMkLst>
        </pc:spChg>
      </pc:sldChg>
      <pc:sldChg chg="add">
        <pc:chgData name="vineet KUMAR" userId="2245ce1c70b861a8" providerId="LiveId" clId="{298CEAE3-8188-48BE-845E-6449120E29A5}" dt="2022-12-09T19:28:49.577" v="243" actId="2890"/>
        <pc:sldMkLst>
          <pc:docMk/>
          <pc:sldMk cId="1157827967" sldId="320"/>
        </pc:sldMkLst>
      </pc:sldChg>
      <pc:sldChg chg="delSp modSp new del mod modClrScheme chgLayout">
        <pc:chgData name="vineet KUMAR" userId="2245ce1c70b861a8" providerId="LiveId" clId="{298CEAE3-8188-48BE-845E-6449120E29A5}" dt="2022-12-09T19:30:18.722" v="265" actId="47"/>
        <pc:sldMkLst>
          <pc:docMk/>
          <pc:sldMk cId="3518866826" sldId="321"/>
        </pc:sldMkLst>
        <pc:spChg chg="del">
          <ac:chgData name="vineet KUMAR" userId="2245ce1c70b861a8" providerId="LiveId" clId="{298CEAE3-8188-48BE-845E-6449120E29A5}" dt="2022-12-09T19:29:53.632" v="261" actId="700"/>
          <ac:spMkLst>
            <pc:docMk/>
            <pc:sldMk cId="3518866826" sldId="321"/>
            <ac:spMk id="2" creationId="{A2493851-EC42-FCC9-DCAB-7CFD64F94BE9}"/>
          </ac:spMkLst>
        </pc:spChg>
        <pc:spChg chg="mod ord">
          <ac:chgData name="vineet KUMAR" userId="2245ce1c70b861a8" providerId="LiveId" clId="{298CEAE3-8188-48BE-845E-6449120E29A5}" dt="2022-12-09T19:29:53.632" v="261" actId="700"/>
          <ac:spMkLst>
            <pc:docMk/>
            <pc:sldMk cId="3518866826" sldId="321"/>
            <ac:spMk id="3" creationId="{AC48B022-C6D6-F1F0-973E-BABDB1E39DF5}"/>
          </ac:spMkLst>
        </pc:spChg>
        <pc:spChg chg="mod ord">
          <ac:chgData name="vineet KUMAR" userId="2245ce1c70b861a8" providerId="LiveId" clId="{298CEAE3-8188-48BE-845E-6449120E29A5}" dt="2022-12-09T19:29:53.632" v="261" actId="700"/>
          <ac:spMkLst>
            <pc:docMk/>
            <pc:sldMk cId="3518866826" sldId="321"/>
            <ac:spMk id="4" creationId="{90EE2778-A71E-1A5A-F2EE-4F27837EE953}"/>
          </ac:spMkLst>
        </pc:spChg>
      </pc:sldChg>
      <pc:sldChg chg="addSp delSp modSp add mod ord">
        <pc:chgData name="vineet KUMAR" userId="2245ce1c70b861a8" providerId="LiveId" clId="{298CEAE3-8188-48BE-845E-6449120E29A5}" dt="2022-12-09T19:31:15.898" v="278" actId="1076"/>
        <pc:sldMkLst>
          <pc:docMk/>
          <pc:sldMk cId="3613102804" sldId="322"/>
        </pc:sldMkLst>
        <pc:spChg chg="del">
          <ac:chgData name="vineet KUMAR" userId="2245ce1c70b861a8" providerId="LiveId" clId="{298CEAE3-8188-48BE-845E-6449120E29A5}" dt="2022-12-09T19:30:37.234" v="268" actId="478"/>
          <ac:spMkLst>
            <pc:docMk/>
            <pc:sldMk cId="3613102804" sldId="322"/>
            <ac:spMk id="2" creationId="{800B4516-A78C-D69C-2051-684BD2AB4940}"/>
          </ac:spMkLst>
        </pc:spChg>
        <pc:spChg chg="add del mod">
          <ac:chgData name="vineet KUMAR" userId="2245ce1c70b861a8" providerId="LiveId" clId="{298CEAE3-8188-48BE-845E-6449120E29A5}" dt="2022-12-09T19:30:34.003" v="267" actId="478"/>
          <ac:spMkLst>
            <pc:docMk/>
            <pc:sldMk cId="3613102804" sldId="322"/>
            <ac:spMk id="6" creationId="{EF8D7EB0-AC4F-7243-B505-37340476BABB}"/>
          </ac:spMkLst>
        </pc:spChg>
        <pc:spChg chg="add del mod">
          <ac:chgData name="vineet KUMAR" userId="2245ce1c70b861a8" providerId="LiveId" clId="{298CEAE3-8188-48BE-845E-6449120E29A5}" dt="2022-12-09T19:30:40.989" v="269" actId="478"/>
          <ac:spMkLst>
            <pc:docMk/>
            <pc:sldMk cId="3613102804" sldId="322"/>
            <ac:spMk id="8" creationId="{21C5254A-EAB3-2970-39FE-E39786EAA786}"/>
          </ac:spMkLst>
        </pc:spChg>
        <pc:graphicFrameChg chg="del">
          <ac:chgData name="vineet KUMAR" userId="2245ce1c70b861a8" providerId="LiveId" clId="{298CEAE3-8188-48BE-845E-6449120E29A5}" dt="2022-12-09T19:30:32.154" v="266" actId="478"/>
          <ac:graphicFrameMkLst>
            <pc:docMk/>
            <pc:sldMk cId="3613102804" sldId="322"/>
            <ac:graphicFrameMk id="14" creationId="{A21F33D3-C6D3-7570-FDED-B23E61FFAC7B}"/>
          </ac:graphicFrameMkLst>
        </pc:graphicFrameChg>
        <pc:picChg chg="add mod">
          <ac:chgData name="vineet KUMAR" userId="2245ce1c70b861a8" providerId="LiveId" clId="{298CEAE3-8188-48BE-845E-6449120E29A5}" dt="2022-12-09T19:31:15.898" v="278" actId="1076"/>
          <ac:picMkLst>
            <pc:docMk/>
            <pc:sldMk cId="3613102804" sldId="322"/>
            <ac:picMk id="10" creationId="{720B3932-76C8-140D-7101-98B69AE835CA}"/>
          </ac:picMkLst>
        </pc:picChg>
      </pc:sldChg>
      <pc:sldChg chg="addSp modSp add mod">
        <pc:chgData name="vineet KUMAR" userId="2245ce1c70b861a8" providerId="LiveId" clId="{298CEAE3-8188-48BE-845E-6449120E29A5}" dt="2022-12-09T19:31:36.407" v="284" actId="1076"/>
        <pc:sldMkLst>
          <pc:docMk/>
          <pc:sldMk cId="2585146195" sldId="323"/>
        </pc:sldMkLst>
        <pc:picChg chg="add mod">
          <ac:chgData name="vineet KUMAR" userId="2245ce1c70b861a8" providerId="LiveId" clId="{298CEAE3-8188-48BE-845E-6449120E29A5}" dt="2022-12-09T19:31:36.407" v="284" actId="1076"/>
          <ac:picMkLst>
            <pc:docMk/>
            <pc:sldMk cId="2585146195" sldId="323"/>
            <ac:picMk id="3" creationId="{C22245E6-608F-098B-B9DB-BE83F4601C36}"/>
          </ac:picMkLst>
        </pc:picChg>
      </pc:sldChg>
      <pc:sldChg chg="addSp modSp add mod">
        <pc:chgData name="vineet KUMAR" userId="2245ce1c70b861a8" providerId="LiveId" clId="{298CEAE3-8188-48BE-845E-6449120E29A5}" dt="2022-12-09T19:31:52.104" v="287" actId="1076"/>
        <pc:sldMkLst>
          <pc:docMk/>
          <pc:sldMk cId="1248253602" sldId="324"/>
        </pc:sldMkLst>
        <pc:picChg chg="add mod">
          <ac:chgData name="vineet KUMAR" userId="2245ce1c70b861a8" providerId="LiveId" clId="{298CEAE3-8188-48BE-845E-6449120E29A5}" dt="2022-12-09T19:31:52.104" v="287" actId="1076"/>
          <ac:picMkLst>
            <pc:docMk/>
            <pc:sldMk cId="1248253602" sldId="324"/>
            <ac:picMk id="3" creationId="{7FB22276-F734-EE2B-9C58-0D2FD5217E4C}"/>
          </ac:picMkLst>
        </pc:picChg>
      </pc:sldChg>
      <pc:sldChg chg="addSp modSp add mod">
        <pc:chgData name="vineet KUMAR" userId="2245ce1c70b861a8" providerId="LiveId" clId="{298CEAE3-8188-48BE-845E-6449120E29A5}" dt="2022-12-09T19:32:05.359" v="290" actId="1076"/>
        <pc:sldMkLst>
          <pc:docMk/>
          <pc:sldMk cId="472717256" sldId="325"/>
        </pc:sldMkLst>
        <pc:picChg chg="add mod">
          <ac:chgData name="vineet KUMAR" userId="2245ce1c70b861a8" providerId="LiveId" clId="{298CEAE3-8188-48BE-845E-6449120E29A5}" dt="2022-12-09T19:32:05.359" v="290" actId="1076"/>
          <ac:picMkLst>
            <pc:docMk/>
            <pc:sldMk cId="472717256" sldId="325"/>
            <ac:picMk id="3" creationId="{D3FEE763-7948-9521-AA58-5368422897C0}"/>
          </ac:picMkLst>
        </pc:picChg>
      </pc:sldChg>
      <pc:sldChg chg="addSp modSp add mod">
        <pc:chgData name="vineet KUMAR" userId="2245ce1c70b861a8" providerId="LiveId" clId="{298CEAE3-8188-48BE-845E-6449120E29A5}" dt="2022-12-09T19:32:18.707" v="293" actId="1076"/>
        <pc:sldMkLst>
          <pc:docMk/>
          <pc:sldMk cId="2502246065" sldId="326"/>
        </pc:sldMkLst>
        <pc:picChg chg="add mod">
          <ac:chgData name="vineet KUMAR" userId="2245ce1c70b861a8" providerId="LiveId" clId="{298CEAE3-8188-48BE-845E-6449120E29A5}" dt="2022-12-09T19:32:18.707" v="293" actId="1076"/>
          <ac:picMkLst>
            <pc:docMk/>
            <pc:sldMk cId="2502246065" sldId="326"/>
            <ac:picMk id="3" creationId="{1F09CCF3-E5C7-F49C-F156-7207DD9BD23D}"/>
          </ac:picMkLst>
        </pc:picChg>
      </pc:sldChg>
      <pc:sldChg chg="addSp delSp modSp add mod ord">
        <pc:chgData name="vineet KUMAR" userId="2245ce1c70b861a8" providerId="LiveId" clId="{298CEAE3-8188-48BE-845E-6449120E29A5}" dt="2022-12-09T19:36:46.104" v="344" actId="20577"/>
        <pc:sldMkLst>
          <pc:docMk/>
          <pc:sldMk cId="1375382145" sldId="327"/>
        </pc:sldMkLst>
        <pc:spChg chg="add mod">
          <ac:chgData name="vineet KUMAR" userId="2245ce1c70b861a8" providerId="LiveId" clId="{298CEAE3-8188-48BE-845E-6449120E29A5}" dt="2022-12-09T19:36:46.104" v="344" actId="20577"/>
          <ac:spMkLst>
            <pc:docMk/>
            <pc:sldMk cId="1375382145" sldId="327"/>
            <ac:spMk id="7" creationId="{1B2BD8C8-A9CE-6AC5-74A8-FCF0D763BC14}"/>
          </ac:spMkLst>
        </pc:spChg>
        <pc:picChg chg="del">
          <ac:chgData name="vineet KUMAR" userId="2245ce1c70b861a8" providerId="LiveId" clId="{298CEAE3-8188-48BE-845E-6449120E29A5}" dt="2022-12-09T19:32:43.421" v="300" actId="478"/>
          <ac:picMkLst>
            <pc:docMk/>
            <pc:sldMk cId="1375382145" sldId="327"/>
            <ac:picMk id="3" creationId="{1F09CCF3-E5C7-F49C-F156-7207DD9BD23D}"/>
          </ac:picMkLst>
        </pc:picChg>
        <pc:picChg chg="add mod">
          <ac:chgData name="vineet KUMAR" userId="2245ce1c70b861a8" providerId="LiveId" clId="{298CEAE3-8188-48BE-845E-6449120E29A5}" dt="2022-12-09T19:36:38.077" v="333" actId="1076"/>
          <ac:picMkLst>
            <pc:docMk/>
            <pc:sldMk cId="1375382145" sldId="327"/>
            <ac:picMk id="6" creationId="{D5FA827F-4657-BEE3-7EC3-AB2D58CFC96A}"/>
          </ac:picMkLst>
        </pc:picChg>
      </pc:sldChg>
      <pc:sldChg chg="addSp modSp add mod">
        <pc:chgData name="vineet KUMAR" userId="2245ce1c70b861a8" providerId="LiveId" clId="{298CEAE3-8188-48BE-845E-6449120E29A5}" dt="2022-12-09T19:37:17.260" v="367" actId="20577"/>
        <pc:sldMkLst>
          <pc:docMk/>
          <pc:sldMk cId="4153344281" sldId="328"/>
        </pc:sldMkLst>
        <pc:spChg chg="add mod">
          <ac:chgData name="vineet KUMAR" userId="2245ce1c70b861a8" providerId="LiveId" clId="{298CEAE3-8188-48BE-845E-6449120E29A5}" dt="2022-12-09T19:37:17.260" v="367" actId="20577"/>
          <ac:spMkLst>
            <pc:docMk/>
            <pc:sldMk cId="4153344281" sldId="328"/>
            <ac:spMk id="6" creationId="{7E0D17B3-B7F8-207C-8999-4585770D4D36}"/>
          </ac:spMkLst>
        </pc:spChg>
        <pc:picChg chg="add mod">
          <ac:chgData name="vineet KUMAR" userId="2245ce1c70b861a8" providerId="LiveId" clId="{298CEAE3-8188-48BE-845E-6449120E29A5}" dt="2022-12-09T19:34:11.328" v="312" actId="1076"/>
          <ac:picMkLst>
            <pc:docMk/>
            <pc:sldMk cId="4153344281" sldId="328"/>
            <ac:picMk id="3" creationId="{D8C9B37C-C99C-1B37-46C4-88068DE85F6B}"/>
          </ac:picMkLst>
        </pc:picChg>
      </pc:sldChg>
      <pc:sldChg chg="addSp modSp add mod">
        <pc:chgData name="vineet KUMAR" userId="2245ce1c70b861a8" providerId="LiveId" clId="{298CEAE3-8188-48BE-845E-6449120E29A5}" dt="2022-12-09T19:37:38.762" v="388" actId="20577"/>
        <pc:sldMkLst>
          <pc:docMk/>
          <pc:sldMk cId="1562875154" sldId="329"/>
        </pc:sldMkLst>
        <pc:spChg chg="add mod">
          <ac:chgData name="vineet KUMAR" userId="2245ce1c70b861a8" providerId="LiveId" clId="{298CEAE3-8188-48BE-845E-6449120E29A5}" dt="2022-12-09T19:37:38.762" v="388" actId="20577"/>
          <ac:spMkLst>
            <pc:docMk/>
            <pc:sldMk cId="1562875154" sldId="329"/>
            <ac:spMk id="6" creationId="{8EDCF6A8-B160-5314-C0A2-EFBAE53DE156}"/>
          </ac:spMkLst>
        </pc:spChg>
        <pc:picChg chg="add mod">
          <ac:chgData name="vineet KUMAR" userId="2245ce1c70b861a8" providerId="LiveId" clId="{298CEAE3-8188-48BE-845E-6449120E29A5}" dt="2022-12-09T19:37:29.521" v="371" actId="14100"/>
          <ac:picMkLst>
            <pc:docMk/>
            <pc:sldMk cId="1562875154" sldId="329"/>
            <ac:picMk id="3" creationId="{A21C54BF-F770-8201-D029-D1EE9A9561D8}"/>
          </ac:picMkLst>
        </pc:picChg>
      </pc:sldChg>
      <pc:sldChg chg="addSp modSp add mod">
        <pc:chgData name="vineet KUMAR" userId="2245ce1c70b861a8" providerId="LiveId" clId="{298CEAE3-8188-48BE-845E-6449120E29A5}" dt="2022-12-09T19:37:50.791" v="399" actId="20577"/>
        <pc:sldMkLst>
          <pc:docMk/>
          <pc:sldMk cId="1506697546" sldId="330"/>
        </pc:sldMkLst>
        <pc:spChg chg="add mod">
          <ac:chgData name="vineet KUMAR" userId="2245ce1c70b861a8" providerId="LiveId" clId="{298CEAE3-8188-48BE-845E-6449120E29A5}" dt="2022-12-09T19:37:50.791" v="399" actId="20577"/>
          <ac:spMkLst>
            <pc:docMk/>
            <pc:sldMk cId="1506697546" sldId="330"/>
            <ac:spMk id="6" creationId="{6000611D-610F-7507-C85F-4C11E43C7768}"/>
          </ac:spMkLst>
        </pc:spChg>
        <pc:picChg chg="add mod">
          <ac:chgData name="vineet KUMAR" userId="2245ce1c70b861a8" providerId="LiveId" clId="{298CEAE3-8188-48BE-845E-6449120E29A5}" dt="2022-12-09T19:35:04.955" v="318" actId="1076"/>
          <ac:picMkLst>
            <pc:docMk/>
            <pc:sldMk cId="1506697546" sldId="330"/>
            <ac:picMk id="3" creationId="{3DD33603-D537-E44F-4F5D-E03B1F0DDCA3}"/>
          </ac:picMkLst>
        </pc:picChg>
      </pc:sldChg>
      <pc:sldChg chg="addSp modSp add mod">
        <pc:chgData name="vineet KUMAR" userId="2245ce1c70b861a8" providerId="LiveId" clId="{298CEAE3-8188-48BE-845E-6449120E29A5}" dt="2022-12-09T19:38:19.583" v="429" actId="20577"/>
        <pc:sldMkLst>
          <pc:docMk/>
          <pc:sldMk cId="3274866853" sldId="331"/>
        </pc:sldMkLst>
        <pc:spChg chg="add mod">
          <ac:chgData name="vineet KUMAR" userId="2245ce1c70b861a8" providerId="LiveId" clId="{298CEAE3-8188-48BE-845E-6449120E29A5}" dt="2022-12-09T19:38:19.583" v="429" actId="20577"/>
          <ac:spMkLst>
            <pc:docMk/>
            <pc:sldMk cId="3274866853" sldId="331"/>
            <ac:spMk id="6" creationId="{0D68E61A-EAF5-08C5-8BF6-72FF336EA6CF}"/>
          </ac:spMkLst>
        </pc:spChg>
        <pc:picChg chg="add mod">
          <ac:chgData name="vineet KUMAR" userId="2245ce1c70b861a8" providerId="LiveId" clId="{298CEAE3-8188-48BE-845E-6449120E29A5}" dt="2022-12-09T19:36:10.698" v="328" actId="1076"/>
          <ac:picMkLst>
            <pc:docMk/>
            <pc:sldMk cId="3274866853" sldId="331"/>
            <ac:picMk id="3" creationId="{7E47137C-8CC4-A335-36C9-4B3A252DA94F}"/>
          </ac:picMkLst>
        </pc:picChg>
      </pc:sldChg>
      <pc:sldChg chg="addSp modSp add mod ord">
        <pc:chgData name="vineet KUMAR" userId="2245ce1c70b861a8" providerId="LiveId" clId="{298CEAE3-8188-48BE-845E-6449120E29A5}" dt="2022-12-09T19:38:05.399" v="418" actId="20577"/>
        <pc:sldMkLst>
          <pc:docMk/>
          <pc:sldMk cId="3923224014" sldId="332"/>
        </pc:sldMkLst>
        <pc:spChg chg="add mod">
          <ac:chgData name="vineet KUMAR" userId="2245ce1c70b861a8" providerId="LiveId" clId="{298CEAE3-8188-48BE-845E-6449120E29A5}" dt="2022-12-09T19:38:05.399" v="418" actId="20577"/>
          <ac:spMkLst>
            <pc:docMk/>
            <pc:sldMk cId="3923224014" sldId="332"/>
            <ac:spMk id="6" creationId="{3CE28D14-631E-6452-1168-5F5772D9D32D}"/>
          </ac:spMkLst>
        </pc:spChg>
        <pc:picChg chg="add mod">
          <ac:chgData name="vineet KUMAR" userId="2245ce1c70b861a8" providerId="LiveId" clId="{298CEAE3-8188-48BE-845E-6449120E29A5}" dt="2022-12-09T19:35:42.370" v="323" actId="1076"/>
          <ac:picMkLst>
            <pc:docMk/>
            <pc:sldMk cId="3923224014" sldId="332"/>
            <ac:picMk id="3" creationId="{CE309B48-CABF-FB4A-16FA-122ED637863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12/10/2022</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12/10/2022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12428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6</a:t>
            </a:fld>
            <a:endParaRPr lang="en-US" dirty="0"/>
          </a:p>
        </p:txBody>
      </p:sp>
    </p:spTree>
    <p:extLst>
      <p:ext uri="{BB962C8B-B14F-4D97-AF65-F5344CB8AC3E}">
        <p14:creationId xmlns:p14="http://schemas.microsoft.com/office/powerpoint/2010/main" val="2545381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13</a:t>
            </a:fld>
            <a:endParaRPr lang="en-US" dirty="0"/>
          </a:p>
        </p:txBody>
      </p:sp>
    </p:spTree>
    <p:extLst>
      <p:ext uri="{BB962C8B-B14F-4D97-AF65-F5344CB8AC3E}">
        <p14:creationId xmlns:p14="http://schemas.microsoft.com/office/powerpoint/2010/main" val="3002014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20</a:t>
            </a:fld>
            <a:endParaRPr lang="en-US" dirty="0"/>
          </a:p>
        </p:txBody>
      </p:sp>
    </p:spTree>
    <p:extLst>
      <p:ext uri="{BB962C8B-B14F-4D97-AF65-F5344CB8AC3E}">
        <p14:creationId xmlns:p14="http://schemas.microsoft.com/office/powerpoint/2010/main" val="1693071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a:xfrm>
            <a:off x="2749296" y="3242795"/>
            <a:ext cx="6693408" cy="1088136"/>
          </a:xfrm>
        </p:spPr>
        <p:txBody>
          <a:bodyPr/>
          <a:lstStyle/>
          <a:p>
            <a:r>
              <a:rPr lang="en-US" dirty="0"/>
              <a:t>Cotton Disease </a:t>
            </a:r>
            <a:br>
              <a:rPr lang="en-US" dirty="0"/>
            </a:br>
            <a:r>
              <a:rPr lang="en-US" dirty="0"/>
              <a:t>Prediction </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a:xfrm>
            <a:off x="4596384" y="2295421"/>
            <a:ext cx="2999232" cy="438912"/>
          </a:xfrm>
        </p:spPr>
        <p:txBody>
          <a:bodyPr/>
          <a:lstStyle/>
          <a:p>
            <a:r>
              <a:rPr lang="en-US" dirty="0"/>
              <a:t>Group - 95</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1D9DF05-D04B-F9CE-FC13-DEDFBD7A9507}"/>
              </a:ext>
            </a:extLst>
          </p:cNvPr>
          <p:cNvSpPr>
            <a:spLocks noGrp="1"/>
          </p:cNvSpPr>
          <p:nvPr>
            <p:ph type="ftr" sz="quarter" idx="10"/>
          </p:nvPr>
        </p:nvSpPr>
        <p:spPr/>
        <p:txBody>
          <a:bodyPr/>
          <a:lstStyle/>
          <a:p>
            <a:r>
              <a:rPr lang="en-US" dirty="0"/>
              <a:t>Cotton Disease Prediction</a:t>
            </a:r>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10</a:t>
            </a:fld>
            <a:endParaRPr lang="en-US" dirty="0"/>
          </a:p>
        </p:txBody>
      </p:sp>
      <p:pic>
        <p:nvPicPr>
          <p:cNvPr id="3" name="Picture 2">
            <a:extLst>
              <a:ext uri="{FF2B5EF4-FFF2-40B4-BE49-F238E27FC236}">
                <a16:creationId xmlns:a16="http://schemas.microsoft.com/office/drawing/2014/main" id="{7FB22276-F734-EE2B-9C58-0D2FD5217E4C}"/>
              </a:ext>
            </a:extLst>
          </p:cNvPr>
          <p:cNvPicPr>
            <a:picLocks noChangeAspect="1"/>
          </p:cNvPicPr>
          <p:nvPr/>
        </p:nvPicPr>
        <p:blipFill>
          <a:blip r:embed="rId2"/>
          <a:stretch>
            <a:fillRect/>
          </a:stretch>
        </p:blipFill>
        <p:spPr>
          <a:xfrm>
            <a:off x="606829" y="181033"/>
            <a:ext cx="10978342" cy="6175317"/>
          </a:xfrm>
          <a:prstGeom prst="rect">
            <a:avLst/>
          </a:prstGeom>
        </p:spPr>
      </p:pic>
    </p:spTree>
    <p:extLst>
      <p:ext uri="{BB962C8B-B14F-4D97-AF65-F5344CB8AC3E}">
        <p14:creationId xmlns:p14="http://schemas.microsoft.com/office/powerpoint/2010/main" val="124825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1D9DF05-D04B-F9CE-FC13-DEDFBD7A9507}"/>
              </a:ext>
            </a:extLst>
          </p:cNvPr>
          <p:cNvSpPr>
            <a:spLocks noGrp="1"/>
          </p:cNvSpPr>
          <p:nvPr>
            <p:ph type="ftr" sz="quarter" idx="10"/>
          </p:nvPr>
        </p:nvSpPr>
        <p:spPr/>
        <p:txBody>
          <a:bodyPr/>
          <a:lstStyle/>
          <a:p>
            <a:r>
              <a:rPr lang="en-US" dirty="0"/>
              <a:t>Cotton Disease Prediction</a:t>
            </a:r>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11</a:t>
            </a:fld>
            <a:endParaRPr lang="en-US" dirty="0"/>
          </a:p>
        </p:txBody>
      </p:sp>
      <p:pic>
        <p:nvPicPr>
          <p:cNvPr id="3" name="Picture 2">
            <a:extLst>
              <a:ext uri="{FF2B5EF4-FFF2-40B4-BE49-F238E27FC236}">
                <a16:creationId xmlns:a16="http://schemas.microsoft.com/office/drawing/2014/main" id="{D3FEE763-7948-9521-AA58-5368422897C0}"/>
              </a:ext>
            </a:extLst>
          </p:cNvPr>
          <p:cNvPicPr>
            <a:picLocks noChangeAspect="1"/>
          </p:cNvPicPr>
          <p:nvPr/>
        </p:nvPicPr>
        <p:blipFill>
          <a:blip r:embed="rId2"/>
          <a:stretch>
            <a:fillRect/>
          </a:stretch>
        </p:blipFill>
        <p:spPr>
          <a:xfrm>
            <a:off x="856211" y="461587"/>
            <a:ext cx="10479578" cy="5894763"/>
          </a:xfrm>
          <a:prstGeom prst="rect">
            <a:avLst/>
          </a:prstGeom>
        </p:spPr>
      </p:pic>
    </p:spTree>
    <p:extLst>
      <p:ext uri="{BB962C8B-B14F-4D97-AF65-F5344CB8AC3E}">
        <p14:creationId xmlns:p14="http://schemas.microsoft.com/office/powerpoint/2010/main" val="472717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1D9DF05-D04B-F9CE-FC13-DEDFBD7A9507}"/>
              </a:ext>
            </a:extLst>
          </p:cNvPr>
          <p:cNvSpPr>
            <a:spLocks noGrp="1"/>
          </p:cNvSpPr>
          <p:nvPr>
            <p:ph type="ftr" sz="quarter" idx="10"/>
          </p:nvPr>
        </p:nvSpPr>
        <p:spPr/>
        <p:txBody>
          <a:bodyPr/>
          <a:lstStyle/>
          <a:p>
            <a:r>
              <a:rPr lang="en-US" dirty="0"/>
              <a:t>Cotton Disease Prediction</a:t>
            </a:r>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12</a:t>
            </a:fld>
            <a:endParaRPr lang="en-US" dirty="0"/>
          </a:p>
        </p:txBody>
      </p:sp>
      <p:pic>
        <p:nvPicPr>
          <p:cNvPr id="3" name="Picture 2">
            <a:extLst>
              <a:ext uri="{FF2B5EF4-FFF2-40B4-BE49-F238E27FC236}">
                <a16:creationId xmlns:a16="http://schemas.microsoft.com/office/drawing/2014/main" id="{1F09CCF3-E5C7-F49C-F156-7207DD9BD23D}"/>
              </a:ext>
            </a:extLst>
          </p:cNvPr>
          <p:cNvPicPr>
            <a:picLocks noChangeAspect="1"/>
          </p:cNvPicPr>
          <p:nvPr/>
        </p:nvPicPr>
        <p:blipFill>
          <a:blip r:embed="rId2"/>
          <a:stretch>
            <a:fillRect/>
          </a:stretch>
        </p:blipFill>
        <p:spPr>
          <a:xfrm>
            <a:off x="847898" y="136525"/>
            <a:ext cx="10496204" cy="5904115"/>
          </a:xfrm>
          <a:prstGeom prst="rect">
            <a:avLst/>
          </a:prstGeom>
        </p:spPr>
      </p:pic>
    </p:spTree>
    <p:extLst>
      <p:ext uri="{BB962C8B-B14F-4D97-AF65-F5344CB8AC3E}">
        <p14:creationId xmlns:p14="http://schemas.microsoft.com/office/powerpoint/2010/main" val="2502246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003554" y="4023360"/>
            <a:ext cx="10184892" cy="980902"/>
          </a:xfrm>
        </p:spPr>
        <p:txBody>
          <a:bodyPr>
            <a:normAutofit/>
          </a:bodyPr>
          <a:lstStyle/>
          <a:p>
            <a:r>
              <a:rPr lang="en-US" sz="6000" dirty="0"/>
              <a:t>Website</a:t>
            </a:r>
          </a:p>
        </p:txBody>
      </p:sp>
    </p:spTree>
    <p:extLst>
      <p:ext uri="{BB962C8B-B14F-4D97-AF65-F5344CB8AC3E}">
        <p14:creationId xmlns:p14="http://schemas.microsoft.com/office/powerpoint/2010/main" val="2623618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1D9DF05-D04B-F9CE-FC13-DEDFBD7A9507}"/>
              </a:ext>
            </a:extLst>
          </p:cNvPr>
          <p:cNvSpPr>
            <a:spLocks noGrp="1"/>
          </p:cNvSpPr>
          <p:nvPr>
            <p:ph type="ftr" sz="quarter" idx="10"/>
          </p:nvPr>
        </p:nvSpPr>
        <p:spPr/>
        <p:txBody>
          <a:bodyPr/>
          <a:lstStyle/>
          <a:p>
            <a:r>
              <a:rPr lang="en-US" dirty="0"/>
              <a:t>Cotton Disease Prediction</a:t>
            </a:r>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14</a:t>
            </a:fld>
            <a:endParaRPr lang="en-US" dirty="0"/>
          </a:p>
        </p:txBody>
      </p:sp>
      <p:pic>
        <p:nvPicPr>
          <p:cNvPr id="6" name="Picture 5">
            <a:extLst>
              <a:ext uri="{FF2B5EF4-FFF2-40B4-BE49-F238E27FC236}">
                <a16:creationId xmlns:a16="http://schemas.microsoft.com/office/drawing/2014/main" id="{D5FA827F-4657-BEE3-7EC3-AB2D58CFC96A}"/>
              </a:ext>
            </a:extLst>
          </p:cNvPr>
          <p:cNvPicPr>
            <a:picLocks noChangeAspect="1"/>
          </p:cNvPicPr>
          <p:nvPr/>
        </p:nvPicPr>
        <p:blipFill>
          <a:blip r:embed="rId2"/>
          <a:stretch>
            <a:fillRect/>
          </a:stretch>
        </p:blipFill>
        <p:spPr>
          <a:xfrm>
            <a:off x="1589103" y="1545207"/>
            <a:ext cx="9496457" cy="4691989"/>
          </a:xfrm>
          <a:prstGeom prst="rect">
            <a:avLst/>
          </a:prstGeom>
        </p:spPr>
      </p:pic>
      <p:sp>
        <p:nvSpPr>
          <p:cNvPr id="7" name="Title 1">
            <a:extLst>
              <a:ext uri="{FF2B5EF4-FFF2-40B4-BE49-F238E27FC236}">
                <a16:creationId xmlns:a16="http://schemas.microsoft.com/office/drawing/2014/main" id="{1B2BD8C8-A9CE-6AC5-74A8-FCF0D763BC14}"/>
              </a:ext>
            </a:extLst>
          </p:cNvPr>
          <p:cNvSpPr>
            <a:spLocks noGrp="1"/>
          </p:cNvSpPr>
          <p:nvPr>
            <p:ph type="title"/>
          </p:nvPr>
        </p:nvSpPr>
        <p:spPr>
          <a:xfrm>
            <a:off x="838200" y="310716"/>
            <a:ext cx="10515600" cy="801621"/>
          </a:xfrm>
        </p:spPr>
        <p:txBody>
          <a:bodyPr/>
          <a:lstStyle/>
          <a:p>
            <a:r>
              <a:rPr lang="en-US" dirty="0"/>
              <a:t>First Page</a:t>
            </a:r>
          </a:p>
        </p:txBody>
      </p:sp>
    </p:spTree>
    <p:extLst>
      <p:ext uri="{BB962C8B-B14F-4D97-AF65-F5344CB8AC3E}">
        <p14:creationId xmlns:p14="http://schemas.microsoft.com/office/powerpoint/2010/main" val="1375382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1D9DF05-D04B-F9CE-FC13-DEDFBD7A9507}"/>
              </a:ext>
            </a:extLst>
          </p:cNvPr>
          <p:cNvSpPr>
            <a:spLocks noGrp="1"/>
          </p:cNvSpPr>
          <p:nvPr>
            <p:ph type="ftr" sz="quarter" idx="10"/>
          </p:nvPr>
        </p:nvSpPr>
        <p:spPr/>
        <p:txBody>
          <a:bodyPr/>
          <a:lstStyle/>
          <a:p>
            <a:r>
              <a:rPr lang="en-US" dirty="0"/>
              <a:t>Cotton Disease Prediction</a:t>
            </a:r>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15</a:t>
            </a:fld>
            <a:endParaRPr lang="en-US" dirty="0"/>
          </a:p>
        </p:txBody>
      </p:sp>
      <p:pic>
        <p:nvPicPr>
          <p:cNvPr id="3" name="Picture 2">
            <a:extLst>
              <a:ext uri="{FF2B5EF4-FFF2-40B4-BE49-F238E27FC236}">
                <a16:creationId xmlns:a16="http://schemas.microsoft.com/office/drawing/2014/main" id="{D8C9B37C-C99C-1B37-46C4-88068DE85F6B}"/>
              </a:ext>
            </a:extLst>
          </p:cNvPr>
          <p:cNvPicPr>
            <a:picLocks noChangeAspect="1"/>
          </p:cNvPicPr>
          <p:nvPr/>
        </p:nvPicPr>
        <p:blipFill>
          <a:blip r:embed="rId2"/>
          <a:stretch>
            <a:fillRect/>
          </a:stretch>
        </p:blipFill>
        <p:spPr>
          <a:xfrm>
            <a:off x="1554481" y="1363041"/>
            <a:ext cx="9083038" cy="4713917"/>
          </a:xfrm>
          <a:prstGeom prst="rect">
            <a:avLst/>
          </a:prstGeom>
        </p:spPr>
      </p:pic>
      <p:sp>
        <p:nvSpPr>
          <p:cNvPr id="6" name="Title 1">
            <a:extLst>
              <a:ext uri="{FF2B5EF4-FFF2-40B4-BE49-F238E27FC236}">
                <a16:creationId xmlns:a16="http://schemas.microsoft.com/office/drawing/2014/main" id="{7E0D17B3-B7F8-207C-8999-4585770D4D36}"/>
              </a:ext>
            </a:extLst>
          </p:cNvPr>
          <p:cNvSpPr>
            <a:spLocks noGrp="1"/>
          </p:cNvSpPr>
          <p:nvPr>
            <p:ph type="title"/>
          </p:nvPr>
        </p:nvSpPr>
        <p:spPr>
          <a:xfrm>
            <a:off x="838200" y="310716"/>
            <a:ext cx="10515600" cy="801621"/>
          </a:xfrm>
        </p:spPr>
        <p:txBody>
          <a:bodyPr/>
          <a:lstStyle/>
          <a:p>
            <a:r>
              <a:rPr lang="en-US" dirty="0"/>
              <a:t>Upload Page</a:t>
            </a:r>
          </a:p>
        </p:txBody>
      </p:sp>
    </p:spTree>
    <p:extLst>
      <p:ext uri="{BB962C8B-B14F-4D97-AF65-F5344CB8AC3E}">
        <p14:creationId xmlns:p14="http://schemas.microsoft.com/office/powerpoint/2010/main" val="4153344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1D9DF05-D04B-F9CE-FC13-DEDFBD7A9507}"/>
              </a:ext>
            </a:extLst>
          </p:cNvPr>
          <p:cNvSpPr>
            <a:spLocks noGrp="1"/>
          </p:cNvSpPr>
          <p:nvPr>
            <p:ph type="ftr" sz="quarter" idx="10"/>
          </p:nvPr>
        </p:nvSpPr>
        <p:spPr/>
        <p:txBody>
          <a:bodyPr/>
          <a:lstStyle/>
          <a:p>
            <a:r>
              <a:rPr lang="en-US" dirty="0"/>
              <a:t>Cotton Disease Prediction</a:t>
            </a:r>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16</a:t>
            </a:fld>
            <a:endParaRPr lang="en-US" dirty="0"/>
          </a:p>
        </p:txBody>
      </p:sp>
      <p:pic>
        <p:nvPicPr>
          <p:cNvPr id="3" name="Picture 2">
            <a:extLst>
              <a:ext uri="{FF2B5EF4-FFF2-40B4-BE49-F238E27FC236}">
                <a16:creationId xmlns:a16="http://schemas.microsoft.com/office/drawing/2014/main" id="{A21C54BF-F770-8201-D029-D1EE9A9561D8}"/>
              </a:ext>
            </a:extLst>
          </p:cNvPr>
          <p:cNvPicPr>
            <a:picLocks noChangeAspect="1"/>
          </p:cNvPicPr>
          <p:nvPr/>
        </p:nvPicPr>
        <p:blipFill>
          <a:blip r:embed="rId2"/>
          <a:stretch>
            <a:fillRect/>
          </a:stretch>
        </p:blipFill>
        <p:spPr>
          <a:xfrm>
            <a:off x="1091952" y="1426019"/>
            <a:ext cx="9881223" cy="4930332"/>
          </a:xfrm>
          <a:prstGeom prst="rect">
            <a:avLst/>
          </a:prstGeom>
        </p:spPr>
      </p:pic>
      <p:sp>
        <p:nvSpPr>
          <p:cNvPr id="6" name="Title 1">
            <a:extLst>
              <a:ext uri="{FF2B5EF4-FFF2-40B4-BE49-F238E27FC236}">
                <a16:creationId xmlns:a16="http://schemas.microsoft.com/office/drawing/2014/main" id="{8EDCF6A8-B160-5314-C0A2-EFBAE53DE156}"/>
              </a:ext>
            </a:extLst>
          </p:cNvPr>
          <p:cNvSpPr>
            <a:spLocks noGrp="1"/>
          </p:cNvSpPr>
          <p:nvPr>
            <p:ph type="title"/>
          </p:nvPr>
        </p:nvSpPr>
        <p:spPr>
          <a:xfrm>
            <a:off x="838200" y="310716"/>
            <a:ext cx="10515600" cy="801621"/>
          </a:xfrm>
        </p:spPr>
        <p:txBody>
          <a:bodyPr/>
          <a:lstStyle/>
          <a:p>
            <a:r>
              <a:rPr lang="en-US" dirty="0"/>
              <a:t>Prediction Page</a:t>
            </a:r>
          </a:p>
        </p:txBody>
      </p:sp>
    </p:spTree>
    <p:extLst>
      <p:ext uri="{BB962C8B-B14F-4D97-AF65-F5344CB8AC3E}">
        <p14:creationId xmlns:p14="http://schemas.microsoft.com/office/powerpoint/2010/main" val="1562875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1D9DF05-D04B-F9CE-FC13-DEDFBD7A9507}"/>
              </a:ext>
            </a:extLst>
          </p:cNvPr>
          <p:cNvSpPr>
            <a:spLocks noGrp="1"/>
          </p:cNvSpPr>
          <p:nvPr>
            <p:ph type="ftr" sz="quarter" idx="10"/>
          </p:nvPr>
        </p:nvSpPr>
        <p:spPr/>
        <p:txBody>
          <a:bodyPr/>
          <a:lstStyle/>
          <a:p>
            <a:r>
              <a:rPr lang="en-US" dirty="0"/>
              <a:t>Cotton Disease Prediction</a:t>
            </a:r>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17</a:t>
            </a:fld>
            <a:endParaRPr lang="en-US" dirty="0"/>
          </a:p>
        </p:txBody>
      </p:sp>
      <p:pic>
        <p:nvPicPr>
          <p:cNvPr id="3" name="Picture 2">
            <a:extLst>
              <a:ext uri="{FF2B5EF4-FFF2-40B4-BE49-F238E27FC236}">
                <a16:creationId xmlns:a16="http://schemas.microsoft.com/office/drawing/2014/main" id="{3DD33603-D537-E44F-4F5D-E03B1F0DDCA3}"/>
              </a:ext>
            </a:extLst>
          </p:cNvPr>
          <p:cNvPicPr>
            <a:picLocks noChangeAspect="1"/>
          </p:cNvPicPr>
          <p:nvPr/>
        </p:nvPicPr>
        <p:blipFill>
          <a:blip r:embed="rId2"/>
          <a:stretch>
            <a:fillRect/>
          </a:stretch>
        </p:blipFill>
        <p:spPr>
          <a:xfrm>
            <a:off x="1662544" y="1399011"/>
            <a:ext cx="9365673" cy="4957339"/>
          </a:xfrm>
          <a:prstGeom prst="rect">
            <a:avLst/>
          </a:prstGeom>
        </p:spPr>
      </p:pic>
      <p:sp>
        <p:nvSpPr>
          <p:cNvPr id="6" name="Title 1">
            <a:extLst>
              <a:ext uri="{FF2B5EF4-FFF2-40B4-BE49-F238E27FC236}">
                <a16:creationId xmlns:a16="http://schemas.microsoft.com/office/drawing/2014/main" id="{6000611D-610F-7507-C85F-4C11E43C7768}"/>
              </a:ext>
            </a:extLst>
          </p:cNvPr>
          <p:cNvSpPr>
            <a:spLocks noGrp="1"/>
          </p:cNvSpPr>
          <p:nvPr>
            <p:ph type="title"/>
          </p:nvPr>
        </p:nvSpPr>
        <p:spPr>
          <a:xfrm>
            <a:off x="838200" y="310716"/>
            <a:ext cx="10515600" cy="801621"/>
          </a:xfrm>
        </p:spPr>
        <p:txBody>
          <a:bodyPr/>
          <a:lstStyle/>
          <a:p>
            <a:r>
              <a:rPr lang="en-US" dirty="0"/>
              <a:t>About Page</a:t>
            </a:r>
          </a:p>
        </p:txBody>
      </p:sp>
    </p:spTree>
    <p:extLst>
      <p:ext uri="{BB962C8B-B14F-4D97-AF65-F5344CB8AC3E}">
        <p14:creationId xmlns:p14="http://schemas.microsoft.com/office/powerpoint/2010/main" val="1506697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1D9DF05-D04B-F9CE-FC13-DEDFBD7A9507}"/>
              </a:ext>
            </a:extLst>
          </p:cNvPr>
          <p:cNvSpPr>
            <a:spLocks noGrp="1"/>
          </p:cNvSpPr>
          <p:nvPr>
            <p:ph type="ftr" sz="quarter" idx="10"/>
          </p:nvPr>
        </p:nvSpPr>
        <p:spPr/>
        <p:txBody>
          <a:bodyPr/>
          <a:lstStyle/>
          <a:p>
            <a:r>
              <a:rPr lang="en-US" dirty="0"/>
              <a:t>Cotton Disease Prediction</a:t>
            </a:r>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18</a:t>
            </a:fld>
            <a:endParaRPr lang="en-US" dirty="0"/>
          </a:p>
        </p:txBody>
      </p:sp>
      <p:pic>
        <p:nvPicPr>
          <p:cNvPr id="3" name="Picture 2">
            <a:extLst>
              <a:ext uri="{FF2B5EF4-FFF2-40B4-BE49-F238E27FC236}">
                <a16:creationId xmlns:a16="http://schemas.microsoft.com/office/drawing/2014/main" id="{CE309B48-CABF-FB4A-16FA-122ED6378639}"/>
              </a:ext>
            </a:extLst>
          </p:cNvPr>
          <p:cNvPicPr>
            <a:picLocks noChangeAspect="1"/>
          </p:cNvPicPr>
          <p:nvPr/>
        </p:nvPicPr>
        <p:blipFill>
          <a:blip r:embed="rId2"/>
          <a:stretch>
            <a:fillRect/>
          </a:stretch>
        </p:blipFill>
        <p:spPr>
          <a:xfrm>
            <a:off x="1246909" y="1327458"/>
            <a:ext cx="9698182" cy="5028892"/>
          </a:xfrm>
          <a:prstGeom prst="rect">
            <a:avLst/>
          </a:prstGeom>
        </p:spPr>
      </p:pic>
      <p:sp>
        <p:nvSpPr>
          <p:cNvPr id="6" name="Title 1">
            <a:extLst>
              <a:ext uri="{FF2B5EF4-FFF2-40B4-BE49-F238E27FC236}">
                <a16:creationId xmlns:a16="http://schemas.microsoft.com/office/drawing/2014/main" id="{3CE28D14-631E-6452-1168-5F5772D9D32D}"/>
              </a:ext>
            </a:extLst>
          </p:cNvPr>
          <p:cNvSpPr>
            <a:spLocks noGrp="1"/>
          </p:cNvSpPr>
          <p:nvPr>
            <p:ph type="title"/>
          </p:nvPr>
        </p:nvSpPr>
        <p:spPr>
          <a:xfrm>
            <a:off x="838200" y="310716"/>
            <a:ext cx="10515600" cy="801621"/>
          </a:xfrm>
        </p:spPr>
        <p:txBody>
          <a:bodyPr/>
          <a:lstStyle/>
          <a:p>
            <a:r>
              <a:rPr lang="en-US" dirty="0"/>
              <a:t>Team Members</a:t>
            </a:r>
          </a:p>
        </p:txBody>
      </p:sp>
    </p:spTree>
    <p:extLst>
      <p:ext uri="{BB962C8B-B14F-4D97-AF65-F5344CB8AC3E}">
        <p14:creationId xmlns:p14="http://schemas.microsoft.com/office/powerpoint/2010/main" val="3923224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1D9DF05-D04B-F9CE-FC13-DEDFBD7A9507}"/>
              </a:ext>
            </a:extLst>
          </p:cNvPr>
          <p:cNvSpPr>
            <a:spLocks noGrp="1"/>
          </p:cNvSpPr>
          <p:nvPr>
            <p:ph type="ftr" sz="quarter" idx="10"/>
          </p:nvPr>
        </p:nvSpPr>
        <p:spPr/>
        <p:txBody>
          <a:bodyPr/>
          <a:lstStyle/>
          <a:p>
            <a:r>
              <a:rPr lang="en-US" dirty="0"/>
              <a:t>Cotton Disease Prediction</a:t>
            </a:r>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19</a:t>
            </a:fld>
            <a:endParaRPr lang="en-US" dirty="0"/>
          </a:p>
        </p:txBody>
      </p:sp>
      <p:pic>
        <p:nvPicPr>
          <p:cNvPr id="3" name="Picture 2">
            <a:extLst>
              <a:ext uri="{FF2B5EF4-FFF2-40B4-BE49-F238E27FC236}">
                <a16:creationId xmlns:a16="http://schemas.microsoft.com/office/drawing/2014/main" id="{7E47137C-8CC4-A335-36C9-4B3A252DA94F}"/>
              </a:ext>
            </a:extLst>
          </p:cNvPr>
          <p:cNvPicPr>
            <a:picLocks noChangeAspect="1"/>
          </p:cNvPicPr>
          <p:nvPr/>
        </p:nvPicPr>
        <p:blipFill>
          <a:blip r:embed="rId2"/>
          <a:stretch>
            <a:fillRect/>
          </a:stretch>
        </p:blipFill>
        <p:spPr>
          <a:xfrm>
            <a:off x="1296785" y="1305696"/>
            <a:ext cx="9598429" cy="5050654"/>
          </a:xfrm>
          <a:prstGeom prst="rect">
            <a:avLst/>
          </a:prstGeom>
        </p:spPr>
      </p:pic>
      <p:sp>
        <p:nvSpPr>
          <p:cNvPr id="6" name="Title 1">
            <a:extLst>
              <a:ext uri="{FF2B5EF4-FFF2-40B4-BE49-F238E27FC236}">
                <a16:creationId xmlns:a16="http://schemas.microsoft.com/office/drawing/2014/main" id="{0D68E61A-EAF5-08C5-8BF6-72FF336EA6CF}"/>
              </a:ext>
            </a:extLst>
          </p:cNvPr>
          <p:cNvSpPr>
            <a:spLocks noGrp="1"/>
          </p:cNvSpPr>
          <p:nvPr>
            <p:ph type="title"/>
          </p:nvPr>
        </p:nvSpPr>
        <p:spPr>
          <a:xfrm>
            <a:off x="838200" y="310716"/>
            <a:ext cx="10515600" cy="801621"/>
          </a:xfrm>
        </p:spPr>
        <p:txBody>
          <a:bodyPr/>
          <a:lstStyle/>
          <a:p>
            <a:r>
              <a:rPr lang="en-US" dirty="0"/>
              <a:t>Contact Us</a:t>
            </a:r>
          </a:p>
        </p:txBody>
      </p:sp>
    </p:spTree>
    <p:extLst>
      <p:ext uri="{BB962C8B-B14F-4D97-AF65-F5344CB8AC3E}">
        <p14:creationId xmlns:p14="http://schemas.microsoft.com/office/powerpoint/2010/main" val="3274866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normAutofit/>
          </a:bodyPr>
          <a:lstStyle/>
          <a:p>
            <a:r>
              <a:rPr lang="en-US" dirty="0">
                <a:solidFill>
                  <a:schemeClr val="accent3"/>
                </a:solidFill>
                <a:latin typeface="Baskerville Old Face" panose="02020602080505020303" pitchFamily="18" charset="77"/>
                <a:cs typeface="Calibri Light"/>
              </a:rPr>
              <a:t>Agenda</a:t>
            </a:r>
            <a:endParaRPr lang="en-US"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A</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p:txBody>
          <a:bodyPr vert="horz" lIns="91440" tIns="45720" rIns="91440" bIns="45720" rtlCol="0" anchor="t">
            <a:normAutofit/>
          </a:bodyPr>
          <a:lstStyle/>
          <a:p>
            <a:pPr marL="0" indent="0">
              <a:lnSpc>
                <a:spcPct val="150000"/>
              </a:lnSpc>
              <a:buNone/>
            </a:pPr>
            <a:r>
              <a:rPr lang="en-US" sz="2400" dirty="0">
                <a:solidFill>
                  <a:schemeClr val="accent3"/>
                </a:solidFill>
                <a:latin typeface="Gill Sans Nova Light" panose="020B0302020104020203" pitchFamily="34" charset="0"/>
                <a:cs typeface="Gill Sans Light" panose="020B0302020104020203" pitchFamily="34" charset="-79"/>
              </a:rPr>
              <a:t>Introduction</a:t>
            </a:r>
          </a:p>
          <a:p>
            <a:pPr marL="0" indent="0">
              <a:lnSpc>
                <a:spcPct val="150000"/>
              </a:lnSpc>
              <a:buNone/>
            </a:pPr>
            <a:r>
              <a:rPr lang="en-US" sz="2400" dirty="0">
                <a:solidFill>
                  <a:schemeClr val="accent3"/>
                </a:solidFill>
                <a:latin typeface="Gill Sans Nova Light" panose="020B0302020104020203" pitchFamily="34" charset="0"/>
                <a:cs typeface="Gill Sans Light" panose="020B0302020104020203" pitchFamily="34" charset="-79"/>
              </a:rPr>
              <a:t>Gantt Chart </a:t>
            </a:r>
          </a:p>
          <a:p>
            <a:pPr marL="0" indent="0">
              <a:lnSpc>
                <a:spcPct val="150000"/>
              </a:lnSpc>
              <a:buNone/>
            </a:pPr>
            <a:r>
              <a:rPr lang="en-US" sz="2000" dirty="0"/>
              <a:t>Deep Learning Using Resnet50</a:t>
            </a:r>
          </a:p>
          <a:p>
            <a:pPr marL="0" indent="0">
              <a:lnSpc>
                <a:spcPct val="150000"/>
              </a:lnSpc>
              <a:buNone/>
            </a:pPr>
            <a:r>
              <a:rPr lang="en-US" sz="2400" dirty="0">
                <a:solidFill>
                  <a:schemeClr val="accent3"/>
                </a:solidFill>
                <a:latin typeface="Gill Sans Nova Light" panose="020B0302020104020203" pitchFamily="34" charset="0"/>
                <a:cs typeface="Gill Sans Light" panose="020B0302020104020203" pitchFamily="34" charset="-79"/>
              </a:rPr>
              <a:t>Website</a:t>
            </a:r>
          </a:p>
          <a:p>
            <a:pPr marL="0" indent="0">
              <a:lnSpc>
                <a:spcPct val="150000"/>
              </a:lnSpc>
              <a:buNone/>
            </a:pPr>
            <a:r>
              <a:rPr lang="en-US" sz="2400" dirty="0">
                <a:solidFill>
                  <a:schemeClr val="accent3"/>
                </a:solidFill>
                <a:latin typeface="Gill Sans Nova Light" panose="020B0302020104020203" pitchFamily="34" charset="0"/>
                <a:cs typeface="Gill Sans Light" panose="020B0302020104020203" pitchFamily="34" charset="-79"/>
              </a:rPr>
              <a:t>Future Goal</a:t>
            </a:r>
          </a:p>
          <a:p>
            <a:endParaRPr lang="en-US" dirty="0">
              <a:solidFill>
                <a:schemeClr val="accent3"/>
              </a:solidFill>
              <a:latin typeface="Gill Sans Nova Light" panose="020B0302020104020203" pitchFamily="34" charset="0"/>
              <a:cs typeface="Calibri"/>
            </a:endParaRP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dirty="0"/>
              <a:t>Cotton Disease prediction</a:t>
            </a: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1859527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003554" y="4023360"/>
            <a:ext cx="10184892" cy="980902"/>
          </a:xfrm>
        </p:spPr>
        <p:txBody>
          <a:bodyPr>
            <a:normAutofit/>
          </a:bodyPr>
          <a:lstStyle/>
          <a:p>
            <a:r>
              <a:rPr lang="en-US" sz="6000" dirty="0"/>
              <a:t>Future Goal </a:t>
            </a:r>
          </a:p>
        </p:txBody>
      </p:sp>
    </p:spTree>
    <p:extLst>
      <p:ext uri="{BB962C8B-B14F-4D97-AF65-F5344CB8AC3E}">
        <p14:creationId xmlns:p14="http://schemas.microsoft.com/office/powerpoint/2010/main" val="1157827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9AC05D-560D-1665-8879-549C0B4EDE5C}"/>
              </a:ext>
            </a:extLst>
          </p:cNvPr>
          <p:cNvSpPr>
            <a:spLocks noGrp="1"/>
          </p:cNvSpPr>
          <p:nvPr>
            <p:ph idx="1"/>
          </p:nvPr>
        </p:nvSpPr>
        <p:spPr>
          <a:xfrm>
            <a:off x="2223516" y="1704109"/>
            <a:ext cx="7744968" cy="2697480"/>
          </a:xfrm>
        </p:spPr>
        <p:txBody>
          <a:bodyPr>
            <a:normAutofit fontScale="92500"/>
          </a:bodyPr>
          <a:lstStyle/>
          <a:p>
            <a:pPr marL="0" indent="0" algn="ctr">
              <a:lnSpc>
                <a:spcPct val="100000"/>
              </a:lnSpc>
              <a:buNone/>
            </a:pPr>
            <a:r>
              <a:rPr lang="en-US" sz="2400" dirty="0"/>
              <a:t>This area of research appears to have great potential in terms of increased accuracy. It will implemented along with several visualization techniques to detect and classify the symptoms of plant diseases. It will provides a comprehensive explanation of DL models used to visualize various plant diseases. In addition, some research gaps will identify from which to obtain greater transparency for detecting diseases in plants, even before their symptoms appear clearly</a:t>
            </a:r>
            <a:endParaRPr lang="en-US" sz="2400" dirty="0">
              <a:solidFill>
                <a:schemeClr val="accent3"/>
              </a:solidFill>
              <a:cs typeface="Calibri"/>
            </a:endParaRPr>
          </a:p>
        </p:txBody>
      </p:sp>
      <p:sp>
        <p:nvSpPr>
          <p:cNvPr id="4" name="Footer Placeholder 3">
            <a:extLst>
              <a:ext uri="{FF2B5EF4-FFF2-40B4-BE49-F238E27FC236}">
                <a16:creationId xmlns:a16="http://schemas.microsoft.com/office/drawing/2014/main" id="{8EF088D1-E89A-FD55-EB44-49411774536D}"/>
              </a:ext>
            </a:extLst>
          </p:cNvPr>
          <p:cNvSpPr>
            <a:spLocks noGrp="1"/>
          </p:cNvSpPr>
          <p:nvPr>
            <p:ph type="ftr" sz="quarter" idx="10"/>
          </p:nvPr>
        </p:nvSpPr>
        <p:spPr/>
        <p:txBody>
          <a:bodyPr/>
          <a:lstStyle/>
          <a:p>
            <a:r>
              <a:rPr lang="en-US" dirty="0"/>
              <a:t>Cotton Disease Prediction</a:t>
            </a:r>
          </a:p>
        </p:txBody>
      </p:sp>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520700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a:xfrm>
            <a:off x="7110153" y="1679172"/>
            <a:ext cx="5724698" cy="1463870"/>
          </a:xfrm>
        </p:spPr>
        <p:txBody>
          <a:bodyPr>
            <a:noAutofit/>
          </a:bodyPr>
          <a:lstStyle/>
          <a:p>
            <a:r>
              <a:rPr lang="en-IN" sz="4400" dirty="0"/>
              <a:t>Presented</a:t>
            </a:r>
            <a:r>
              <a:rPr lang="en-IN" sz="5400" dirty="0"/>
              <a:t> by G-95</a:t>
            </a:r>
          </a:p>
        </p:txBody>
      </p:sp>
      <p:sp>
        <p:nvSpPr>
          <p:cNvPr id="6" name="TextBox 5">
            <a:extLst>
              <a:ext uri="{FF2B5EF4-FFF2-40B4-BE49-F238E27FC236}">
                <a16:creationId xmlns:a16="http://schemas.microsoft.com/office/drawing/2014/main" id="{891CA973-9E5D-C5EF-B5D3-1AC806311FF0}"/>
              </a:ext>
            </a:extLst>
          </p:cNvPr>
          <p:cNvSpPr txBox="1"/>
          <p:nvPr/>
        </p:nvSpPr>
        <p:spPr>
          <a:xfrm>
            <a:off x="7110153" y="3429000"/>
            <a:ext cx="8163929" cy="1754326"/>
          </a:xfrm>
          <a:prstGeom prst="rect">
            <a:avLst/>
          </a:prstGeom>
          <a:noFill/>
        </p:spPr>
        <p:txBody>
          <a:bodyPr wrap="square">
            <a:spAutoFit/>
          </a:bodyPr>
          <a:lstStyle/>
          <a:p>
            <a:r>
              <a:rPr lang="en-US" sz="5400" dirty="0"/>
              <a:t>Do you have any </a:t>
            </a:r>
          </a:p>
          <a:p>
            <a:r>
              <a:rPr lang="en-US" sz="5400" dirty="0"/>
              <a:t>questions for us?</a:t>
            </a:r>
          </a:p>
        </p:txBody>
      </p:sp>
    </p:spTree>
    <p:extLst>
      <p:ext uri="{BB962C8B-B14F-4D97-AF65-F5344CB8AC3E}">
        <p14:creationId xmlns:p14="http://schemas.microsoft.com/office/powerpoint/2010/main" val="2790251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2223516" y="2491962"/>
            <a:ext cx="7744968" cy="2697480"/>
          </a:xfrm>
        </p:spPr>
        <p:txBody>
          <a:bodyPr>
            <a:normAutofit fontScale="92500" lnSpcReduction="20000"/>
          </a:bodyPr>
          <a:lstStyle/>
          <a:p>
            <a:r>
              <a:rPr lang="en-US" dirty="0"/>
              <a:t>Cotton is also called “White Gold” and “The King of Fibers. ” For growers, processors, exporters, and producing countries, cotton is the earnest point of supply. This work presents cotton plant disease detection using image processing technique for automated vision system used at agricultural field. In agriculture research of automatic plant disease detection is essential one in monitoring large fields of crops and thus automatically detects symptoms of disease as soon as they appear on plant leaves. It is very difficult for a farmer to identified various disease in plants. The estimated annual crop losses due to plant disease at the worldwide is $60 Billions. The traditional tools and techniques are not very useful since it takes lots of time and manual work.</a:t>
            </a: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dirty="0"/>
              <a:t>Cotton Disease Prediction</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732999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lstStyle/>
          <a:p>
            <a:r>
              <a:rPr lang="en-US" dirty="0"/>
              <a:t>Gantt Chart</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p:txBody>
          <a:bodyPr/>
          <a:lstStyle/>
          <a:p>
            <a:r>
              <a:rPr lang="en-US" dirty="0"/>
              <a:t>Work Flow Chart</a:t>
            </a:r>
          </a:p>
        </p:txBody>
      </p:sp>
    </p:spTree>
    <p:extLst>
      <p:ext uri="{BB962C8B-B14F-4D97-AF65-F5344CB8AC3E}">
        <p14:creationId xmlns:p14="http://schemas.microsoft.com/office/powerpoint/2010/main" val="3446797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B4516-A78C-D69C-2051-684BD2AB4940}"/>
              </a:ext>
            </a:extLst>
          </p:cNvPr>
          <p:cNvSpPr>
            <a:spLocks noGrp="1"/>
          </p:cNvSpPr>
          <p:nvPr>
            <p:ph type="title"/>
          </p:nvPr>
        </p:nvSpPr>
        <p:spPr/>
        <p:txBody>
          <a:bodyPr/>
          <a:lstStyle/>
          <a:p>
            <a:r>
              <a:rPr lang="en-US" dirty="0"/>
              <a:t>Work Flow </a:t>
            </a:r>
          </a:p>
        </p:txBody>
      </p:sp>
      <p:sp>
        <p:nvSpPr>
          <p:cNvPr id="4" name="Footer Placeholder 3">
            <a:extLst>
              <a:ext uri="{FF2B5EF4-FFF2-40B4-BE49-F238E27FC236}">
                <a16:creationId xmlns:a16="http://schemas.microsoft.com/office/drawing/2014/main" id="{21D9DF05-D04B-F9CE-FC13-DEDFBD7A9507}"/>
              </a:ext>
            </a:extLst>
          </p:cNvPr>
          <p:cNvSpPr>
            <a:spLocks noGrp="1"/>
          </p:cNvSpPr>
          <p:nvPr>
            <p:ph type="ftr" sz="quarter" idx="10"/>
          </p:nvPr>
        </p:nvSpPr>
        <p:spPr/>
        <p:txBody>
          <a:bodyPr/>
          <a:lstStyle/>
          <a:p>
            <a:r>
              <a:rPr lang="en-US" dirty="0"/>
              <a:t>Cotton Disease Prediction</a:t>
            </a:r>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5</a:t>
            </a:fld>
            <a:endParaRPr lang="en-US" dirty="0"/>
          </a:p>
        </p:txBody>
      </p:sp>
      <p:graphicFrame>
        <p:nvGraphicFramePr>
          <p:cNvPr id="14" name="Content Placeholder 13">
            <a:extLst>
              <a:ext uri="{FF2B5EF4-FFF2-40B4-BE49-F238E27FC236}">
                <a16:creationId xmlns:a16="http://schemas.microsoft.com/office/drawing/2014/main" id="{A21F33D3-C6D3-7570-FDED-B23E61FFAC7B}"/>
              </a:ext>
            </a:extLst>
          </p:cNvPr>
          <p:cNvGraphicFramePr>
            <a:graphicFrameLocks noGrp="1"/>
          </p:cNvGraphicFramePr>
          <p:nvPr>
            <p:ph idx="1"/>
            <p:extLst>
              <p:ext uri="{D42A27DB-BD31-4B8C-83A1-F6EECF244321}">
                <p14:modId xmlns:p14="http://schemas.microsoft.com/office/powerpoint/2010/main" val="3128990291"/>
              </p:ext>
            </p:extLst>
          </p:nvPr>
        </p:nvGraphicFramePr>
        <p:xfrm>
          <a:off x="838200" y="2138839"/>
          <a:ext cx="10605115" cy="3743960"/>
        </p:xfrm>
        <a:graphic>
          <a:graphicData uri="http://schemas.openxmlformats.org/drawingml/2006/table">
            <a:tbl>
              <a:tblPr firstRow="1" firstCol="1" bandRow="1"/>
              <a:tblGrid>
                <a:gridCol w="2204379">
                  <a:extLst>
                    <a:ext uri="{9D8B030D-6E8A-4147-A177-3AD203B41FA5}">
                      <a16:colId xmlns:a16="http://schemas.microsoft.com/office/drawing/2014/main" val="112086032"/>
                    </a:ext>
                  </a:extLst>
                </a:gridCol>
                <a:gridCol w="1199828">
                  <a:extLst>
                    <a:ext uri="{9D8B030D-6E8A-4147-A177-3AD203B41FA5}">
                      <a16:colId xmlns:a16="http://schemas.microsoft.com/office/drawing/2014/main" val="3996216746"/>
                    </a:ext>
                  </a:extLst>
                </a:gridCol>
                <a:gridCol w="1199828">
                  <a:extLst>
                    <a:ext uri="{9D8B030D-6E8A-4147-A177-3AD203B41FA5}">
                      <a16:colId xmlns:a16="http://schemas.microsoft.com/office/drawing/2014/main" val="1308145723"/>
                    </a:ext>
                  </a:extLst>
                </a:gridCol>
                <a:gridCol w="1199828">
                  <a:extLst>
                    <a:ext uri="{9D8B030D-6E8A-4147-A177-3AD203B41FA5}">
                      <a16:colId xmlns:a16="http://schemas.microsoft.com/office/drawing/2014/main" val="1925759210"/>
                    </a:ext>
                  </a:extLst>
                </a:gridCol>
                <a:gridCol w="1200798">
                  <a:extLst>
                    <a:ext uri="{9D8B030D-6E8A-4147-A177-3AD203B41FA5}">
                      <a16:colId xmlns:a16="http://schemas.microsoft.com/office/drawing/2014/main" val="2050497517"/>
                    </a:ext>
                  </a:extLst>
                </a:gridCol>
                <a:gridCol w="1199828">
                  <a:extLst>
                    <a:ext uri="{9D8B030D-6E8A-4147-A177-3AD203B41FA5}">
                      <a16:colId xmlns:a16="http://schemas.microsoft.com/office/drawing/2014/main" val="2947905994"/>
                    </a:ext>
                  </a:extLst>
                </a:gridCol>
                <a:gridCol w="1199828">
                  <a:extLst>
                    <a:ext uri="{9D8B030D-6E8A-4147-A177-3AD203B41FA5}">
                      <a16:colId xmlns:a16="http://schemas.microsoft.com/office/drawing/2014/main" val="3215102539"/>
                    </a:ext>
                  </a:extLst>
                </a:gridCol>
                <a:gridCol w="1200798">
                  <a:extLst>
                    <a:ext uri="{9D8B030D-6E8A-4147-A177-3AD203B41FA5}">
                      <a16:colId xmlns:a16="http://schemas.microsoft.com/office/drawing/2014/main" val="2334062350"/>
                    </a:ext>
                  </a:extLst>
                </a:gridCol>
              </a:tblGrid>
              <a:tr h="467995">
                <a:tc>
                  <a:txBody>
                    <a:bodyPr/>
                    <a:lstStyle/>
                    <a:p>
                      <a:pPr algn="ctr">
                        <a:lnSpc>
                          <a:spcPct val="115000"/>
                        </a:lnSpc>
                        <a:spcAft>
                          <a:spcPts val="600"/>
                        </a:spcAft>
                      </a:pPr>
                      <a:r>
                        <a:rPr lang="en-GB"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Project Design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0D9"/>
                    </a:solidFill>
                  </a:tcPr>
                </a:tc>
                <a:tc>
                  <a:txBody>
                    <a:bodyPr/>
                    <a:lstStyle/>
                    <a:p>
                      <a:pPr algn="ctr">
                        <a:lnSpc>
                          <a:spcPct val="115000"/>
                        </a:lnSpc>
                        <a:spcAft>
                          <a:spcPts val="600"/>
                        </a:spcAft>
                      </a:pPr>
                      <a:r>
                        <a:rPr lang="en-GB"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September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0D9"/>
                    </a:solidFill>
                  </a:tcPr>
                </a:tc>
                <a:tc>
                  <a:txBody>
                    <a:bodyPr/>
                    <a:lstStyle/>
                    <a:p>
                      <a:pPr algn="ctr">
                        <a:lnSpc>
                          <a:spcPct val="115000"/>
                        </a:lnSpc>
                        <a:spcAft>
                          <a:spcPts val="600"/>
                        </a:spcAft>
                      </a:pPr>
                      <a:r>
                        <a:rPr lang="en-GB"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October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0D9"/>
                    </a:solidFill>
                  </a:tcPr>
                </a:tc>
                <a:tc>
                  <a:txBody>
                    <a:bodyPr/>
                    <a:lstStyle/>
                    <a:p>
                      <a:pPr algn="ctr">
                        <a:lnSpc>
                          <a:spcPct val="115000"/>
                        </a:lnSpc>
                        <a:spcAft>
                          <a:spcPts val="600"/>
                        </a:spcAft>
                      </a:pPr>
                      <a:r>
                        <a:rPr lang="en-GB"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November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0D9"/>
                    </a:solidFill>
                  </a:tcPr>
                </a:tc>
                <a:tc>
                  <a:txBody>
                    <a:bodyPr/>
                    <a:lstStyle/>
                    <a:p>
                      <a:pPr algn="ctr">
                        <a:lnSpc>
                          <a:spcPct val="115000"/>
                        </a:lnSpc>
                        <a:spcAft>
                          <a:spcPts val="600"/>
                        </a:spcAft>
                      </a:pPr>
                      <a:r>
                        <a:rPr lang="en-GB"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December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0D9"/>
                    </a:solidFill>
                  </a:tcPr>
                </a:tc>
                <a:tc>
                  <a:txBody>
                    <a:bodyPr/>
                    <a:lstStyle/>
                    <a:p>
                      <a:pPr algn="ctr">
                        <a:lnSpc>
                          <a:spcPct val="115000"/>
                        </a:lnSpc>
                        <a:spcAft>
                          <a:spcPts val="600"/>
                        </a:spcAft>
                      </a:pPr>
                      <a:r>
                        <a:rPr lang="en-GB"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January</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0D9"/>
                    </a:solidFill>
                  </a:tcPr>
                </a:tc>
                <a:tc>
                  <a:txBody>
                    <a:bodyPr/>
                    <a:lstStyle/>
                    <a:p>
                      <a:pPr algn="ctr">
                        <a:lnSpc>
                          <a:spcPct val="115000"/>
                        </a:lnSpc>
                        <a:spcAft>
                          <a:spcPts val="600"/>
                        </a:spcAft>
                      </a:pPr>
                      <a:r>
                        <a:rPr lang="en-GB"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February</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0D9"/>
                    </a:solidFill>
                  </a:tcPr>
                </a:tc>
                <a:tc>
                  <a:txBody>
                    <a:bodyPr/>
                    <a:lstStyle/>
                    <a:p>
                      <a:pPr algn="ctr">
                        <a:lnSpc>
                          <a:spcPct val="115000"/>
                        </a:lnSpc>
                        <a:spcAft>
                          <a:spcPts val="600"/>
                        </a:spcAft>
                      </a:pPr>
                      <a:r>
                        <a:rPr lang="en-GB"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March</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0D9"/>
                    </a:solidFill>
                  </a:tcPr>
                </a:tc>
                <a:extLst>
                  <a:ext uri="{0D108BD9-81ED-4DB2-BD59-A6C34878D82A}">
                    <a16:rowId xmlns:a16="http://schemas.microsoft.com/office/drawing/2014/main" val="1424943538"/>
                  </a:ext>
                </a:extLst>
              </a:tr>
              <a:tr h="467995">
                <a:tc>
                  <a:txBody>
                    <a:bodyPr/>
                    <a:lstStyle/>
                    <a:p>
                      <a:pPr algn="ctr">
                        <a:lnSpc>
                          <a:spcPct val="115000"/>
                        </a:lnSpc>
                        <a:spcAft>
                          <a:spcPts val="600"/>
                        </a:spcAft>
                      </a:pPr>
                      <a:r>
                        <a:rPr lang="en-GB"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Goal Identification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7422738"/>
                  </a:ext>
                </a:extLst>
              </a:tr>
              <a:tr h="467995">
                <a:tc>
                  <a:txBody>
                    <a:bodyPr/>
                    <a:lstStyle/>
                    <a:p>
                      <a:pPr algn="ctr">
                        <a:lnSpc>
                          <a:spcPct val="115000"/>
                        </a:lnSpc>
                        <a:spcAft>
                          <a:spcPts val="600"/>
                        </a:spcAft>
                      </a:pPr>
                      <a:r>
                        <a:rPr lang="en-GB"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Project Approval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DFEC"/>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6643394"/>
                  </a:ext>
                </a:extLst>
              </a:tr>
              <a:tr h="467995">
                <a:tc>
                  <a:txBody>
                    <a:bodyPr/>
                    <a:lstStyle/>
                    <a:p>
                      <a:pPr algn="ctr">
                        <a:lnSpc>
                          <a:spcPct val="115000"/>
                        </a:lnSpc>
                        <a:spcAft>
                          <a:spcPts val="600"/>
                        </a:spcAft>
                      </a:pPr>
                      <a:r>
                        <a:rPr lang="en-GB"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Get Dataset For project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0D9"/>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438560"/>
                  </a:ext>
                </a:extLst>
              </a:tr>
              <a:tr h="467995">
                <a:tc>
                  <a:txBody>
                    <a:bodyPr/>
                    <a:lstStyle/>
                    <a:p>
                      <a:pPr algn="ctr">
                        <a:lnSpc>
                          <a:spcPct val="115000"/>
                        </a:lnSpc>
                        <a:spcAft>
                          <a:spcPts val="600"/>
                        </a:spcAft>
                      </a:pPr>
                      <a:r>
                        <a:rPr lang="en-GB"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Frontend Development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358823"/>
                  </a:ext>
                </a:extLst>
              </a:tr>
              <a:tr h="467995">
                <a:tc>
                  <a:txBody>
                    <a:bodyPr/>
                    <a:lstStyle/>
                    <a:p>
                      <a:pPr algn="ctr">
                        <a:lnSpc>
                          <a:spcPct val="115000"/>
                        </a:lnSpc>
                        <a:spcAft>
                          <a:spcPts val="600"/>
                        </a:spcAft>
                      </a:pPr>
                      <a:r>
                        <a:rPr lang="en-GB"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Backend Development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7717368"/>
                  </a:ext>
                </a:extLst>
              </a:tr>
              <a:tr h="467995">
                <a:tc>
                  <a:txBody>
                    <a:bodyPr/>
                    <a:lstStyle/>
                    <a:p>
                      <a:pPr algn="ctr">
                        <a:lnSpc>
                          <a:spcPct val="115000"/>
                        </a:lnSpc>
                        <a:spcAft>
                          <a:spcPts val="600"/>
                        </a:spcAft>
                      </a:pPr>
                      <a:r>
                        <a:rPr lang="en-GB"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Testing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F497A"/>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F497A"/>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F497A"/>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F497A"/>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F497A"/>
                    </a:solidFill>
                  </a:tcPr>
                </a:tc>
                <a:extLst>
                  <a:ext uri="{0D108BD9-81ED-4DB2-BD59-A6C34878D82A}">
                    <a16:rowId xmlns:a16="http://schemas.microsoft.com/office/drawing/2014/main" val="1267191573"/>
                  </a:ext>
                </a:extLst>
              </a:tr>
              <a:tr h="467995">
                <a:tc>
                  <a:txBody>
                    <a:bodyPr/>
                    <a:lstStyle/>
                    <a:p>
                      <a:pPr algn="ctr">
                        <a:lnSpc>
                          <a:spcPct val="115000"/>
                        </a:lnSpc>
                        <a:spcAft>
                          <a:spcPts val="600"/>
                        </a:spcAft>
                      </a:pPr>
                      <a:r>
                        <a:rPr lang="en-GB"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Deployment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3152"/>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3152"/>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3152"/>
                    </a:solidFill>
                  </a:tcPr>
                </a:tc>
                <a:tc>
                  <a:txBody>
                    <a:bodyPr/>
                    <a:lstStyle/>
                    <a:p>
                      <a:pPr algn="just">
                        <a:lnSpc>
                          <a:spcPct val="115000"/>
                        </a:lnSpc>
                        <a:spcAft>
                          <a:spcPts val="600"/>
                        </a:spcAft>
                      </a:pPr>
                      <a:r>
                        <a:rPr lang="en-GB" sz="11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3152"/>
                    </a:solidFill>
                  </a:tcPr>
                </a:tc>
                <a:tc>
                  <a:txBody>
                    <a:bodyPr/>
                    <a:lstStyle/>
                    <a:p>
                      <a:pPr algn="just">
                        <a:lnSpc>
                          <a:spcPct val="115000"/>
                        </a:lnSpc>
                        <a:spcAft>
                          <a:spcPts val="600"/>
                        </a:spcAft>
                      </a:pPr>
                      <a:r>
                        <a:rPr lang="en-GB" sz="11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3152"/>
                    </a:solidFill>
                  </a:tcPr>
                </a:tc>
                <a:extLst>
                  <a:ext uri="{0D108BD9-81ED-4DB2-BD59-A6C34878D82A}">
                    <a16:rowId xmlns:a16="http://schemas.microsoft.com/office/drawing/2014/main" val="1617033321"/>
                  </a:ext>
                </a:extLst>
              </a:tr>
            </a:tbl>
          </a:graphicData>
        </a:graphic>
      </p:graphicFrame>
    </p:spTree>
    <p:extLst>
      <p:ext uri="{BB962C8B-B14F-4D97-AF65-F5344CB8AC3E}">
        <p14:creationId xmlns:p14="http://schemas.microsoft.com/office/powerpoint/2010/main" val="941015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lstStyle/>
          <a:p>
            <a:r>
              <a:rPr lang="en-US" dirty="0"/>
              <a:t>Deep Learning Using Resnet50</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p:txBody>
          <a:bodyPr/>
          <a:lstStyle/>
          <a:p>
            <a:r>
              <a:rPr lang="en-US" dirty="0"/>
              <a:t>Backend Work</a:t>
            </a:r>
          </a:p>
        </p:txBody>
      </p:sp>
    </p:spTree>
    <p:extLst>
      <p:ext uri="{BB962C8B-B14F-4D97-AF65-F5344CB8AC3E}">
        <p14:creationId xmlns:p14="http://schemas.microsoft.com/office/powerpoint/2010/main" val="937058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B4516-A78C-D69C-2051-684BD2AB4940}"/>
              </a:ext>
            </a:extLst>
          </p:cNvPr>
          <p:cNvSpPr>
            <a:spLocks noGrp="1"/>
          </p:cNvSpPr>
          <p:nvPr>
            <p:ph type="title"/>
          </p:nvPr>
        </p:nvSpPr>
        <p:spPr>
          <a:xfrm>
            <a:off x="838200" y="136525"/>
            <a:ext cx="10515600" cy="801621"/>
          </a:xfrm>
        </p:spPr>
        <p:txBody>
          <a:bodyPr/>
          <a:lstStyle/>
          <a:p>
            <a:r>
              <a:rPr lang="en-US" dirty="0"/>
              <a:t>Work Flow </a:t>
            </a:r>
          </a:p>
        </p:txBody>
      </p:sp>
      <p:sp>
        <p:nvSpPr>
          <p:cNvPr id="4" name="Footer Placeholder 3">
            <a:extLst>
              <a:ext uri="{FF2B5EF4-FFF2-40B4-BE49-F238E27FC236}">
                <a16:creationId xmlns:a16="http://schemas.microsoft.com/office/drawing/2014/main" id="{21D9DF05-D04B-F9CE-FC13-DEDFBD7A9507}"/>
              </a:ext>
            </a:extLst>
          </p:cNvPr>
          <p:cNvSpPr>
            <a:spLocks noGrp="1"/>
          </p:cNvSpPr>
          <p:nvPr>
            <p:ph type="ftr" sz="quarter" idx="10"/>
          </p:nvPr>
        </p:nvSpPr>
        <p:spPr/>
        <p:txBody>
          <a:bodyPr/>
          <a:lstStyle/>
          <a:p>
            <a:r>
              <a:rPr lang="en-US" dirty="0"/>
              <a:t>Cotton Disease Prediction</a:t>
            </a:r>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7</a:t>
            </a:fld>
            <a:endParaRPr lang="en-US" dirty="0"/>
          </a:p>
        </p:txBody>
      </p:sp>
      <p:pic>
        <p:nvPicPr>
          <p:cNvPr id="9" name="Content Placeholder 8">
            <a:extLst>
              <a:ext uri="{FF2B5EF4-FFF2-40B4-BE49-F238E27FC236}">
                <a16:creationId xmlns:a16="http://schemas.microsoft.com/office/drawing/2014/main" id="{5853F49E-A74C-90EA-A65D-BC6E64D86BC1}"/>
              </a:ext>
            </a:extLst>
          </p:cNvPr>
          <p:cNvPicPr>
            <a:picLocks noGrp="1" noChangeAspect="1"/>
          </p:cNvPicPr>
          <p:nvPr>
            <p:ph idx="1"/>
          </p:nvPr>
        </p:nvPicPr>
        <p:blipFill>
          <a:blip r:embed="rId2"/>
          <a:stretch>
            <a:fillRect/>
          </a:stretch>
        </p:blipFill>
        <p:spPr>
          <a:xfrm>
            <a:off x="1262270" y="1012946"/>
            <a:ext cx="10287000" cy="5221978"/>
          </a:xfrm>
        </p:spPr>
      </p:pic>
    </p:spTree>
    <p:extLst>
      <p:ext uri="{BB962C8B-B14F-4D97-AF65-F5344CB8AC3E}">
        <p14:creationId xmlns:p14="http://schemas.microsoft.com/office/powerpoint/2010/main" val="1376556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1D9DF05-D04B-F9CE-FC13-DEDFBD7A9507}"/>
              </a:ext>
            </a:extLst>
          </p:cNvPr>
          <p:cNvSpPr>
            <a:spLocks noGrp="1"/>
          </p:cNvSpPr>
          <p:nvPr>
            <p:ph type="ftr" sz="quarter" idx="10"/>
          </p:nvPr>
        </p:nvSpPr>
        <p:spPr/>
        <p:txBody>
          <a:bodyPr/>
          <a:lstStyle/>
          <a:p>
            <a:r>
              <a:rPr lang="en-US" dirty="0"/>
              <a:t>Cotton Disease Prediction</a:t>
            </a:r>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8</a:t>
            </a:fld>
            <a:endParaRPr lang="en-US" dirty="0"/>
          </a:p>
        </p:txBody>
      </p:sp>
      <p:pic>
        <p:nvPicPr>
          <p:cNvPr id="10" name="Picture 9">
            <a:extLst>
              <a:ext uri="{FF2B5EF4-FFF2-40B4-BE49-F238E27FC236}">
                <a16:creationId xmlns:a16="http://schemas.microsoft.com/office/drawing/2014/main" id="{720B3932-76C8-140D-7101-98B69AE835CA}"/>
              </a:ext>
            </a:extLst>
          </p:cNvPr>
          <p:cNvPicPr>
            <a:picLocks noChangeAspect="1"/>
          </p:cNvPicPr>
          <p:nvPr/>
        </p:nvPicPr>
        <p:blipFill>
          <a:blip r:embed="rId2"/>
          <a:stretch>
            <a:fillRect/>
          </a:stretch>
        </p:blipFill>
        <p:spPr>
          <a:xfrm>
            <a:off x="864524" y="340821"/>
            <a:ext cx="10462952" cy="5885411"/>
          </a:xfrm>
          <a:prstGeom prst="rect">
            <a:avLst/>
          </a:prstGeom>
        </p:spPr>
      </p:pic>
    </p:spTree>
    <p:extLst>
      <p:ext uri="{BB962C8B-B14F-4D97-AF65-F5344CB8AC3E}">
        <p14:creationId xmlns:p14="http://schemas.microsoft.com/office/powerpoint/2010/main" val="3613102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1D9DF05-D04B-F9CE-FC13-DEDFBD7A9507}"/>
              </a:ext>
            </a:extLst>
          </p:cNvPr>
          <p:cNvSpPr>
            <a:spLocks noGrp="1"/>
          </p:cNvSpPr>
          <p:nvPr>
            <p:ph type="ftr" sz="quarter" idx="10"/>
          </p:nvPr>
        </p:nvSpPr>
        <p:spPr/>
        <p:txBody>
          <a:bodyPr/>
          <a:lstStyle/>
          <a:p>
            <a:r>
              <a:rPr lang="en-US" dirty="0"/>
              <a:t>Cotton Disease Prediction</a:t>
            </a:r>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9</a:t>
            </a:fld>
            <a:endParaRPr lang="en-US" dirty="0"/>
          </a:p>
        </p:txBody>
      </p:sp>
      <p:pic>
        <p:nvPicPr>
          <p:cNvPr id="3" name="Picture 2">
            <a:extLst>
              <a:ext uri="{FF2B5EF4-FFF2-40B4-BE49-F238E27FC236}">
                <a16:creationId xmlns:a16="http://schemas.microsoft.com/office/drawing/2014/main" id="{C22245E6-608F-098B-B9DB-BE83F4601C36}"/>
              </a:ext>
            </a:extLst>
          </p:cNvPr>
          <p:cNvPicPr>
            <a:picLocks noChangeAspect="1"/>
          </p:cNvPicPr>
          <p:nvPr/>
        </p:nvPicPr>
        <p:blipFill>
          <a:blip r:embed="rId2"/>
          <a:stretch>
            <a:fillRect/>
          </a:stretch>
        </p:blipFill>
        <p:spPr>
          <a:xfrm>
            <a:off x="815365" y="266007"/>
            <a:ext cx="10561269" cy="5940714"/>
          </a:xfrm>
          <a:prstGeom prst="rect">
            <a:avLst/>
          </a:prstGeom>
        </p:spPr>
      </p:pic>
    </p:spTree>
    <p:extLst>
      <p:ext uri="{BB962C8B-B14F-4D97-AF65-F5344CB8AC3E}">
        <p14:creationId xmlns:p14="http://schemas.microsoft.com/office/powerpoint/2010/main" val="2585146195"/>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{92FDD953-BE11-478B-B2B7-D1121DB90643}tf56410444_win32</Template>
  <TotalTime>47</TotalTime>
  <Words>417</Words>
  <Application>Microsoft Office PowerPoint</Application>
  <PresentationFormat>Widescreen</PresentationFormat>
  <Paragraphs>131</Paragraphs>
  <Slides>22</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Baskerville</vt:lpstr>
      <vt:lpstr>Baskerville Old Face</vt:lpstr>
      <vt:lpstr>Calibri</vt:lpstr>
      <vt:lpstr>Gill Sans Light</vt:lpstr>
      <vt:lpstr>Gill Sans Nova</vt:lpstr>
      <vt:lpstr>Gill Sans Nova Light</vt:lpstr>
      <vt:lpstr>Times New Roman</vt:lpstr>
      <vt:lpstr>Office Theme</vt:lpstr>
      <vt:lpstr>Cotton Disease  Prediction </vt:lpstr>
      <vt:lpstr>Agenda</vt:lpstr>
      <vt:lpstr>Introduction</vt:lpstr>
      <vt:lpstr>Gantt Chart</vt:lpstr>
      <vt:lpstr>Work Flow </vt:lpstr>
      <vt:lpstr>Deep Learning Using Resnet50</vt:lpstr>
      <vt:lpstr>Work Flow </vt:lpstr>
      <vt:lpstr>PowerPoint Presentation</vt:lpstr>
      <vt:lpstr>PowerPoint Presentation</vt:lpstr>
      <vt:lpstr>PowerPoint Presentation</vt:lpstr>
      <vt:lpstr>PowerPoint Presentation</vt:lpstr>
      <vt:lpstr>PowerPoint Presentation</vt:lpstr>
      <vt:lpstr>Website</vt:lpstr>
      <vt:lpstr>First Page</vt:lpstr>
      <vt:lpstr>Upload Page</vt:lpstr>
      <vt:lpstr>Prediction Page</vt:lpstr>
      <vt:lpstr>About Page</vt:lpstr>
      <vt:lpstr>Team Members</vt:lpstr>
      <vt:lpstr>Contact Us</vt:lpstr>
      <vt:lpstr>Future Goal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Cotton Disease  Prediction </dc:title>
  <dc:creator>vineet KUMAR</dc:creator>
  <cp:lastModifiedBy>vineet KUMAR</cp:lastModifiedBy>
  <cp:revision>1</cp:revision>
  <dcterms:created xsi:type="dcterms:W3CDTF">2022-12-09T19:06:23Z</dcterms:created>
  <dcterms:modified xsi:type="dcterms:W3CDTF">2022-12-10T06:36:22Z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